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Pacifico" panose="00000500000000000000" pitchFamily="2" charset="0"/>
      <p:regular r:id="rId24"/>
    </p:embeddedFont>
    <p:embeddedFont>
      <p:font typeface="Public Sans" panose="020B0604020202020204" charset="0"/>
      <p:regular r:id="rId25"/>
      <p:bold r:id="rId26"/>
      <p:italic r:id="rId27"/>
      <p:boldItalic r:id="rId28"/>
    </p:embeddedFont>
    <p:embeddedFont>
      <p:font typeface="Public Sans Light" panose="020B0604020202020204" charset="0"/>
      <p:regular r:id="rId29"/>
      <p:bold r:id="rId30"/>
      <p:italic r:id="rId31"/>
      <p:boldItalic r:id="rId32"/>
    </p:embeddedFont>
    <p:embeddedFont>
      <p:font typeface="Public Sans Medium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02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33eeb3f23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33eeb3f23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2eb2f1fb2e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2eb2f1fb2e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2edb6b898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2edb6b898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2edb6b89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2edb6b89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2eb2f1fb2e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2eb2f1fb2e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31c75fae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31c75fae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33eeb3f237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33eeb3f237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31c75faed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31c75faed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3025dfa8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3025dfa8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33eeb3f237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33eeb3f237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2edb6b898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2edb6b898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33eeb3f237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33eeb3f237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2d648385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2d648385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2fcb28f2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2fcb28f2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33eeb3f237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33eeb3f237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2eb2f1fb2e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2eb2f1fb2e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2edb6b898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2edb6b898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2eb2f1fb2e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2eb2f1fb2e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2edb6b898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2edb6b898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2eb2f1fb2e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2eb2f1fb2e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2eb2f1fb2e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2eb2f1fb2e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4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7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2_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3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4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5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6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CUSTOM_3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_ONLY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8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4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" name="Google Shape;97;p19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9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9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4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p20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0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9" name="Google Shape;109;p20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0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5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6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2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2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2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2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2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2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solidFill>
          <a:schemeClr val="dk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228600" y="223500"/>
            <a:ext cx="8686800" cy="46965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98075" y="365350"/>
            <a:ext cx="7447200" cy="1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98075" y="4469075"/>
            <a:ext cx="2483700" cy="3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2"/>
          </p:nvPr>
        </p:nvSpPr>
        <p:spPr>
          <a:xfrm>
            <a:off x="6328425" y="4469075"/>
            <a:ext cx="2483700" cy="3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x &amp; Content">
  <p:cSld name="CUSTOM_13">
    <p:bg>
      <p:bgPr>
        <a:solidFill>
          <a:schemeClr val="dk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/>
          <p:nvPr/>
        </p:nvSpPr>
        <p:spPr>
          <a:xfrm>
            <a:off x="228450" y="482850"/>
            <a:ext cx="8686800" cy="41778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571350" y="3710775"/>
            <a:ext cx="83442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2"/>
          </p:nvPr>
        </p:nvSpPr>
        <p:spPr>
          <a:xfrm>
            <a:off x="571350" y="620025"/>
            <a:ext cx="6060600" cy="20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42" name="Google Shape;142;p24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 type="tx">
  <p:cSld name="TITLE_AND_BODY"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228450" y="482850"/>
            <a:ext cx="8686800" cy="41778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571350" y="3710775"/>
            <a:ext cx="83442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2"/>
          </p:nvPr>
        </p:nvSpPr>
        <p:spPr>
          <a:xfrm>
            <a:off x="396725" y="620025"/>
            <a:ext cx="5582100" cy="20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nded Audience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228600" y="482850"/>
            <a:ext cx="8686800" cy="4177800"/>
          </a:xfrm>
          <a:prstGeom prst="roundRect">
            <a:avLst>
              <a:gd name="adj" fmla="val 716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96875" y="3950225"/>
            <a:ext cx="7227900" cy="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228600" y="4707300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6"/>
          <p:cNvSpPr>
            <a:spLocks noGrp="1"/>
          </p:cNvSpPr>
          <p:nvPr>
            <p:ph type="pic" idx="2"/>
          </p:nvPr>
        </p:nvSpPr>
        <p:spPr>
          <a:xfrm>
            <a:off x="396875" y="644975"/>
            <a:ext cx="2685600" cy="2131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4" name="Google Shape;154;p26"/>
          <p:cNvSpPr>
            <a:spLocks noGrp="1"/>
          </p:cNvSpPr>
          <p:nvPr>
            <p:ph type="pic" idx="3"/>
          </p:nvPr>
        </p:nvSpPr>
        <p:spPr>
          <a:xfrm>
            <a:off x="3243990" y="644975"/>
            <a:ext cx="2685600" cy="2131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5" name="Google Shape;155;p26"/>
          <p:cNvSpPr>
            <a:spLocks noGrp="1"/>
          </p:cNvSpPr>
          <p:nvPr>
            <p:ph type="pic" idx="4"/>
          </p:nvPr>
        </p:nvSpPr>
        <p:spPr>
          <a:xfrm>
            <a:off x="6091104" y="644975"/>
            <a:ext cx="2685600" cy="2131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6" name="Google Shape;156;p26"/>
          <p:cNvSpPr txBox="1">
            <a:spLocks noGrp="1"/>
          </p:cNvSpPr>
          <p:nvPr>
            <p:ph type="title" idx="5"/>
          </p:nvPr>
        </p:nvSpPr>
        <p:spPr>
          <a:xfrm>
            <a:off x="770225" y="2837950"/>
            <a:ext cx="19389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title" idx="6"/>
          </p:nvPr>
        </p:nvSpPr>
        <p:spPr>
          <a:xfrm>
            <a:off x="3602700" y="2837950"/>
            <a:ext cx="19389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title" idx="7"/>
          </p:nvPr>
        </p:nvSpPr>
        <p:spPr>
          <a:xfrm>
            <a:off x="6464454" y="2837950"/>
            <a:ext cx="19389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color 1" type="titleOnly">
  <p:cSld name="TITLE_ONLY">
    <p:bg>
      <p:bgPr>
        <a:solidFill>
          <a:schemeClr val="dk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228600" y="223500"/>
            <a:ext cx="8687100" cy="44838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228600" y="223500"/>
            <a:ext cx="7800300" cy="44838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228600" y="223500"/>
            <a:ext cx="6842700" cy="44838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74200" y="1920875"/>
            <a:ext cx="6230700" cy="245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374200" y="4213750"/>
            <a:ext cx="4167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2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color 2">
  <p:cSld name="CUSTOM_11">
    <p:bg>
      <p:bgPr>
        <a:solidFill>
          <a:schemeClr val="dk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>
            <a:off x="228600" y="223500"/>
            <a:ext cx="8687100" cy="44838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228600" y="223500"/>
            <a:ext cx="7800300" cy="44838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1" name="Google Shape;171;p28"/>
          <p:cNvSpPr/>
          <p:nvPr/>
        </p:nvSpPr>
        <p:spPr>
          <a:xfrm>
            <a:off x="228600" y="223500"/>
            <a:ext cx="6842700" cy="44838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74200" y="1920875"/>
            <a:ext cx="6230700" cy="245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374200" y="4213750"/>
            <a:ext cx="4167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2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8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color 3">
  <p:cSld name="CUSTOM_12"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/>
          <p:nvPr/>
        </p:nvSpPr>
        <p:spPr>
          <a:xfrm>
            <a:off x="228600" y="223500"/>
            <a:ext cx="8687100" cy="44838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228600" y="223500"/>
            <a:ext cx="7800300" cy="44838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228600" y="223500"/>
            <a:ext cx="6842700" cy="44838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74200" y="1920875"/>
            <a:ext cx="6230700" cy="245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374200" y="4213750"/>
            <a:ext cx="4167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2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9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ny Overview">
  <p:cSld name="ONE_COLUMN_TEXT">
    <p:bg>
      <p:bgPr>
        <a:solidFill>
          <a:schemeClr val="dk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/>
          <p:nvPr/>
        </p:nvSpPr>
        <p:spPr>
          <a:xfrm>
            <a:off x="3899425" y="223500"/>
            <a:ext cx="5016000" cy="44838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7" name="Google Shape;187;p30"/>
          <p:cNvSpPr>
            <a:spLocks noGrp="1"/>
          </p:cNvSpPr>
          <p:nvPr>
            <p:ph type="pic" idx="2"/>
          </p:nvPr>
        </p:nvSpPr>
        <p:spPr>
          <a:xfrm>
            <a:off x="228600" y="223500"/>
            <a:ext cx="3547800" cy="3302100"/>
          </a:xfrm>
          <a:prstGeom prst="roundRect">
            <a:avLst>
              <a:gd name="adj" fmla="val 9186"/>
            </a:avLst>
          </a:prstGeom>
          <a:noFill/>
          <a:ln>
            <a:noFill/>
          </a:ln>
        </p:spPr>
      </p:sp>
      <p:sp>
        <p:nvSpPr>
          <p:cNvPr id="188" name="Google Shape;188;p30"/>
          <p:cNvSpPr txBox="1">
            <a:spLocks noGrp="1"/>
          </p:cNvSpPr>
          <p:nvPr>
            <p:ph type="subTitle" idx="1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3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4024125" y="430338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4"/>
          </p:nvPr>
        </p:nvSpPr>
        <p:spPr>
          <a:xfrm>
            <a:off x="4024125" y="1261138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5"/>
          </p:nvPr>
        </p:nvSpPr>
        <p:spPr>
          <a:xfrm>
            <a:off x="6588700" y="430338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6"/>
          </p:nvPr>
        </p:nvSpPr>
        <p:spPr>
          <a:xfrm>
            <a:off x="6588700" y="1261138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7"/>
          </p:nvPr>
        </p:nvSpPr>
        <p:spPr>
          <a:xfrm>
            <a:off x="4024138" y="2685663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8"/>
          </p:nvPr>
        </p:nvSpPr>
        <p:spPr>
          <a:xfrm>
            <a:off x="4024138" y="3516463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title" idx="9"/>
          </p:nvPr>
        </p:nvSpPr>
        <p:spPr>
          <a:xfrm>
            <a:off x="6588713" y="2685663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3"/>
          </p:nvPr>
        </p:nvSpPr>
        <p:spPr>
          <a:xfrm>
            <a:off x="6588713" y="3516463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als &amp; Outcomes">
  <p:cSld name="MAIN_POINT"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/>
          <p:nvPr/>
        </p:nvSpPr>
        <p:spPr>
          <a:xfrm>
            <a:off x="228600" y="223500"/>
            <a:ext cx="4280700" cy="44838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2"/>
          </p:nvPr>
        </p:nvSpPr>
        <p:spPr>
          <a:xfrm>
            <a:off x="538050" y="396875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3"/>
          </p:nvPr>
        </p:nvSpPr>
        <p:spPr>
          <a:xfrm>
            <a:off x="538050" y="693751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393700" y="3932625"/>
            <a:ext cx="3582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subTitle" idx="4"/>
          </p:nvPr>
        </p:nvSpPr>
        <p:spPr>
          <a:xfrm>
            <a:off x="538050" y="1224478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5"/>
          </p:nvPr>
        </p:nvSpPr>
        <p:spPr>
          <a:xfrm>
            <a:off x="538050" y="1521355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subTitle" idx="6"/>
          </p:nvPr>
        </p:nvSpPr>
        <p:spPr>
          <a:xfrm>
            <a:off x="538050" y="2130802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7"/>
          </p:nvPr>
        </p:nvSpPr>
        <p:spPr>
          <a:xfrm>
            <a:off x="538050" y="2427671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subTitle" idx="8"/>
          </p:nvPr>
        </p:nvSpPr>
        <p:spPr>
          <a:xfrm>
            <a:off x="538050" y="3037130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9"/>
          </p:nvPr>
        </p:nvSpPr>
        <p:spPr>
          <a:xfrm>
            <a:off x="538050" y="3334000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31"/>
          <p:cNvSpPr/>
          <p:nvPr/>
        </p:nvSpPr>
        <p:spPr>
          <a:xfrm>
            <a:off x="4633600" y="223500"/>
            <a:ext cx="4280700" cy="44838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3"/>
          </p:nvPr>
        </p:nvSpPr>
        <p:spPr>
          <a:xfrm>
            <a:off x="4982950" y="693751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title" idx="14"/>
          </p:nvPr>
        </p:nvSpPr>
        <p:spPr>
          <a:xfrm>
            <a:off x="4798700" y="3932625"/>
            <a:ext cx="3582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15"/>
          </p:nvPr>
        </p:nvSpPr>
        <p:spPr>
          <a:xfrm>
            <a:off x="4982950" y="1224478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body" idx="16"/>
          </p:nvPr>
        </p:nvSpPr>
        <p:spPr>
          <a:xfrm>
            <a:off x="4982950" y="1521354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17"/>
          </p:nvPr>
        </p:nvSpPr>
        <p:spPr>
          <a:xfrm>
            <a:off x="4982950" y="2130801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8"/>
          </p:nvPr>
        </p:nvSpPr>
        <p:spPr>
          <a:xfrm>
            <a:off x="4982950" y="2427670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31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19"/>
          </p:nvPr>
        </p:nvSpPr>
        <p:spPr>
          <a:xfrm>
            <a:off x="4982950" y="3037129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20"/>
          </p:nvPr>
        </p:nvSpPr>
        <p:spPr>
          <a:xfrm>
            <a:off x="4982950" y="3333998"/>
            <a:ext cx="3582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subTitle" idx="21"/>
          </p:nvPr>
        </p:nvSpPr>
        <p:spPr>
          <a:xfrm>
            <a:off x="4982950" y="396875"/>
            <a:ext cx="3582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w We Work">
  <p:cSld name="SECTION_TITLE_AND_DESCRIPTION">
    <p:bg>
      <p:bgPr>
        <a:solidFill>
          <a:schemeClr val="dk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/>
          <p:nvPr/>
        </p:nvSpPr>
        <p:spPr>
          <a:xfrm>
            <a:off x="226275" y="223500"/>
            <a:ext cx="2816100" cy="1171500"/>
          </a:xfrm>
          <a:prstGeom prst="roundRect">
            <a:avLst>
              <a:gd name="adj" fmla="val 2489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24" name="Google Shape;224;p32"/>
          <p:cNvSpPr/>
          <p:nvPr/>
        </p:nvSpPr>
        <p:spPr>
          <a:xfrm>
            <a:off x="3165850" y="223500"/>
            <a:ext cx="2813700" cy="3706800"/>
          </a:xfrm>
          <a:prstGeom prst="roundRect">
            <a:avLst>
              <a:gd name="adj" fmla="val 1413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25" name="Google Shape;225;p32"/>
          <p:cNvSpPr>
            <a:spLocks noGrp="1"/>
          </p:cNvSpPr>
          <p:nvPr>
            <p:ph type="pic" idx="2"/>
          </p:nvPr>
        </p:nvSpPr>
        <p:spPr>
          <a:xfrm>
            <a:off x="228675" y="1535050"/>
            <a:ext cx="2813700" cy="239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26" name="Google Shape;226;p32"/>
          <p:cNvSpPr/>
          <p:nvPr/>
        </p:nvSpPr>
        <p:spPr>
          <a:xfrm>
            <a:off x="6103025" y="2763825"/>
            <a:ext cx="2816100" cy="1171500"/>
          </a:xfrm>
          <a:prstGeom prst="roundRect">
            <a:avLst>
              <a:gd name="adj" fmla="val 2489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27" name="Google Shape;227;p32"/>
          <p:cNvSpPr>
            <a:spLocks noGrp="1"/>
          </p:cNvSpPr>
          <p:nvPr>
            <p:ph type="pic" idx="3"/>
          </p:nvPr>
        </p:nvSpPr>
        <p:spPr>
          <a:xfrm>
            <a:off x="6105350" y="223500"/>
            <a:ext cx="2813700" cy="239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28" name="Google Shape;228;p32"/>
          <p:cNvSpPr txBox="1">
            <a:spLocks noGrp="1"/>
          </p:cNvSpPr>
          <p:nvPr>
            <p:ph type="subTitle" idx="1"/>
          </p:nvPr>
        </p:nvSpPr>
        <p:spPr>
          <a:xfrm>
            <a:off x="210100" y="4062125"/>
            <a:ext cx="48606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subTitle" idx="4"/>
          </p:nvPr>
        </p:nvSpPr>
        <p:spPr>
          <a:xfrm>
            <a:off x="415725" y="291000"/>
            <a:ext cx="24372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subTitle" idx="5"/>
          </p:nvPr>
        </p:nvSpPr>
        <p:spPr>
          <a:xfrm>
            <a:off x="6292475" y="2831325"/>
            <a:ext cx="24372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3357469" y="375900"/>
            <a:ext cx="2492700" cy="10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6"/>
          </p:nvPr>
        </p:nvSpPr>
        <p:spPr>
          <a:xfrm>
            <a:off x="3321050" y="1395000"/>
            <a:ext cx="2384400" cy="23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7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32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CAPTION_ONLY">
    <p:bg>
      <p:bgPr>
        <a:solidFill>
          <a:schemeClr val="dk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subTitle" idx="1"/>
          </p:nvPr>
        </p:nvSpPr>
        <p:spPr>
          <a:xfrm>
            <a:off x="228600" y="3858425"/>
            <a:ext cx="2202600" cy="8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33"/>
          <p:cNvSpPr>
            <a:spLocks noGrp="1"/>
          </p:cNvSpPr>
          <p:nvPr>
            <p:ph type="pic" idx="2"/>
          </p:nvPr>
        </p:nvSpPr>
        <p:spPr>
          <a:xfrm>
            <a:off x="3351555" y="177475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8" name="Google Shape;238;p33"/>
          <p:cNvSpPr>
            <a:spLocks noGrp="1"/>
          </p:cNvSpPr>
          <p:nvPr>
            <p:ph type="pic" idx="3"/>
          </p:nvPr>
        </p:nvSpPr>
        <p:spPr>
          <a:xfrm>
            <a:off x="4641661" y="177475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9" name="Google Shape;239;p33"/>
          <p:cNvSpPr>
            <a:spLocks noGrp="1"/>
          </p:cNvSpPr>
          <p:nvPr>
            <p:ph type="pic" idx="4"/>
          </p:nvPr>
        </p:nvSpPr>
        <p:spPr>
          <a:xfrm>
            <a:off x="2061450" y="1818190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40" name="Google Shape;240;p33"/>
          <p:cNvSpPr>
            <a:spLocks noGrp="1"/>
          </p:cNvSpPr>
          <p:nvPr>
            <p:ph type="pic" idx="5"/>
          </p:nvPr>
        </p:nvSpPr>
        <p:spPr>
          <a:xfrm>
            <a:off x="3351555" y="1818190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41" name="Google Shape;241;p33"/>
          <p:cNvSpPr>
            <a:spLocks noGrp="1"/>
          </p:cNvSpPr>
          <p:nvPr>
            <p:ph type="pic" idx="6"/>
          </p:nvPr>
        </p:nvSpPr>
        <p:spPr>
          <a:xfrm>
            <a:off x="4641661" y="1818190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42" name="Google Shape;242;p33"/>
          <p:cNvSpPr>
            <a:spLocks noGrp="1"/>
          </p:cNvSpPr>
          <p:nvPr>
            <p:ph type="pic" idx="7"/>
          </p:nvPr>
        </p:nvSpPr>
        <p:spPr>
          <a:xfrm>
            <a:off x="5931766" y="1818190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43" name="Google Shape;243;p33"/>
          <p:cNvSpPr txBox="1">
            <a:spLocks noGrp="1"/>
          </p:cNvSpPr>
          <p:nvPr>
            <p:ph type="body" idx="8"/>
          </p:nvPr>
        </p:nvSpPr>
        <p:spPr>
          <a:xfrm>
            <a:off x="3351550" y="1328275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body" idx="9"/>
          </p:nvPr>
        </p:nvSpPr>
        <p:spPr>
          <a:xfrm>
            <a:off x="4641650" y="1328275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33"/>
          <p:cNvSpPr txBox="1">
            <a:spLocks noGrp="1"/>
          </p:cNvSpPr>
          <p:nvPr>
            <p:ph type="body" idx="13"/>
          </p:nvPr>
        </p:nvSpPr>
        <p:spPr>
          <a:xfrm>
            <a:off x="2061425" y="2978988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4"/>
          </p:nvPr>
        </p:nvSpPr>
        <p:spPr>
          <a:xfrm>
            <a:off x="3351525" y="2978988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body" idx="15"/>
          </p:nvPr>
        </p:nvSpPr>
        <p:spPr>
          <a:xfrm>
            <a:off x="4641650" y="2968988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33"/>
          <p:cNvSpPr txBox="1">
            <a:spLocks noGrp="1"/>
          </p:cNvSpPr>
          <p:nvPr>
            <p:ph type="body" idx="16"/>
          </p:nvPr>
        </p:nvSpPr>
        <p:spPr>
          <a:xfrm>
            <a:off x="5931775" y="2968988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33"/>
          <p:cNvSpPr>
            <a:spLocks noGrp="1"/>
          </p:cNvSpPr>
          <p:nvPr>
            <p:ph type="pic" idx="17"/>
          </p:nvPr>
        </p:nvSpPr>
        <p:spPr>
          <a:xfrm>
            <a:off x="2706505" y="3468915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50" name="Google Shape;250;p33"/>
          <p:cNvSpPr>
            <a:spLocks noGrp="1"/>
          </p:cNvSpPr>
          <p:nvPr>
            <p:ph type="pic" idx="18"/>
          </p:nvPr>
        </p:nvSpPr>
        <p:spPr>
          <a:xfrm>
            <a:off x="3996611" y="3468915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51" name="Google Shape;251;p33"/>
          <p:cNvSpPr>
            <a:spLocks noGrp="1"/>
          </p:cNvSpPr>
          <p:nvPr>
            <p:ph type="pic" idx="19"/>
          </p:nvPr>
        </p:nvSpPr>
        <p:spPr>
          <a:xfrm>
            <a:off x="5286716" y="3468915"/>
            <a:ext cx="1150800" cy="11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52" name="Google Shape;252;p33"/>
          <p:cNvSpPr txBox="1">
            <a:spLocks noGrp="1"/>
          </p:cNvSpPr>
          <p:nvPr>
            <p:ph type="body" idx="20"/>
          </p:nvPr>
        </p:nvSpPr>
        <p:spPr>
          <a:xfrm>
            <a:off x="2706475" y="4629713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33"/>
          <p:cNvSpPr txBox="1">
            <a:spLocks noGrp="1"/>
          </p:cNvSpPr>
          <p:nvPr>
            <p:ph type="body" idx="21"/>
          </p:nvPr>
        </p:nvSpPr>
        <p:spPr>
          <a:xfrm>
            <a:off x="3996600" y="4619713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22"/>
          </p:nvPr>
        </p:nvSpPr>
        <p:spPr>
          <a:xfrm>
            <a:off x="5286725" y="4619713"/>
            <a:ext cx="1150800" cy="2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33"/>
          <p:cNvSpPr txBox="1">
            <a:spLocks noGrp="1"/>
          </p:cNvSpPr>
          <p:nvPr>
            <p:ph type="body" idx="23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33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le Overview">
  <p:cSld name="BIG_NUMBER"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/>
          <p:nvPr/>
        </p:nvSpPr>
        <p:spPr>
          <a:xfrm>
            <a:off x="228600" y="223500"/>
            <a:ext cx="2080200" cy="28926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ublic Sans"/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59" name="Google Shape;259;p34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34"/>
          <p:cNvSpPr txBox="1">
            <a:spLocks noGrp="1"/>
          </p:cNvSpPr>
          <p:nvPr>
            <p:ph type="body" idx="2"/>
          </p:nvPr>
        </p:nvSpPr>
        <p:spPr>
          <a:xfrm>
            <a:off x="5373925" y="3376450"/>
            <a:ext cx="3541500" cy="10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body" idx="3"/>
          </p:nvPr>
        </p:nvSpPr>
        <p:spPr>
          <a:xfrm>
            <a:off x="280150" y="320950"/>
            <a:ext cx="19164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34"/>
          <p:cNvSpPr/>
          <p:nvPr/>
        </p:nvSpPr>
        <p:spPr>
          <a:xfrm>
            <a:off x="2431100" y="223500"/>
            <a:ext cx="2080200" cy="28926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ublic Sans"/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3" name="Google Shape;263;p34"/>
          <p:cNvSpPr txBox="1">
            <a:spLocks noGrp="1"/>
          </p:cNvSpPr>
          <p:nvPr>
            <p:ph type="body" idx="4"/>
          </p:nvPr>
        </p:nvSpPr>
        <p:spPr>
          <a:xfrm>
            <a:off x="2482650" y="320950"/>
            <a:ext cx="19164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34"/>
          <p:cNvSpPr/>
          <p:nvPr/>
        </p:nvSpPr>
        <p:spPr>
          <a:xfrm>
            <a:off x="4633600" y="223500"/>
            <a:ext cx="2080200" cy="28926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ublic Sans"/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5" name="Google Shape;265;p34"/>
          <p:cNvSpPr txBox="1">
            <a:spLocks noGrp="1"/>
          </p:cNvSpPr>
          <p:nvPr>
            <p:ph type="body" idx="5"/>
          </p:nvPr>
        </p:nvSpPr>
        <p:spPr>
          <a:xfrm>
            <a:off x="4685150" y="320950"/>
            <a:ext cx="19164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34"/>
          <p:cNvSpPr/>
          <p:nvPr/>
        </p:nvSpPr>
        <p:spPr>
          <a:xfrm>
            <a:off x="6836100" y="223500"/>
            <a:ext cx="2080200" cy="28926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ublic Sans"/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7" name="Google Shape;267;p34"/>
          <p:cNvSpPr txBox="1">
            <a:spLocks noGrp="1"/>
          </p:cNvSpPr>
          <p:nvPr>
            <p:ph type="body" idx="6"/>
          </p:nvPr>
        </p:nvSpPr>
        <p:spPr>
          <a:xfrm>
            <a:off x="6887650" y="320950"/>
            <a:ext cx="19164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subTitle" idx="7"/>
          </p:nvPr>
        </p:nvSpPr>
        <p:spPr>
          <a:xfrm>
            <a:off x="280150" y="2543875"/>
            <a:ext cx="1799400" cy="4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4"/>
          <p:cNvSpPr txBox="1">
            <a:spLocks noGrp="1"/>
          </p:cNvSpPr>
          <p:nvPr>
            <p:ph type="subTitle" idx="8"/>
          </p:nvPr>
        </p:nvSpPr>
        <p:spPr>
          <a:xfrm>
            <a:off x="2482650" y="2543875"/>
            <a:ext cx="1799400" cy="4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subTitle" idx="9"/>
          </p:nvPr>
        </p:nvSpPr>
        <p:spPr>
          <a:xfrm>
            <a:off x="4685150" y="2543875"/>
            <a:ext cx="1799400" cy="4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4"/>
          <p:cNvSpPr txBox="1">
            <a:spLocks noGrp="1"/>
          </p:cNvSpPr>
          <p:nvPr>
            <p:ph type="subTitle" idx="13"/>
          </p:nvPr>
        </p:nvSpPr>
        <p:spPr>
          <a:xfrm>
            <a:off x="6887650" y="2543875"/>
            <a:ext cx="1799400" cy="4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subTitle" idx="14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34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Rules" type="blank">
  <p:cSld name="BLANK">
    <p:bg>
      <p:bgPr>
        <a:solidFill>
          <a:schemeClr val="dk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body" idx="1"/>
          </p:nvPr>
        </p:nvSpPr>
        <p:spPr>
          <a:xfrm>
            <a:off x="228600" y="223500"/>
            <a:ext cx="4280700" cy="1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35"/>
          <p:cNvSpPr txBox="1">
            <a:spLocks noGrp="1"/>
          </p:cNvSpPr>
          <p:nvPr>
            <p:ph type="body" idx="2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subTitle" idx="3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35"/>
          <p:cNvSpPr/>
          <p:nvPr/>
        </p:nvSpPr>
        <p:spPr>
          <a:xfrm>
            <a:off x="4633600" y="223500"/>
            <a:ext cx="4280700" cy="44838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9" name="Google Shape;279;p35"/>
          <p:cNvSpPr txBox="1">
            <a:spLocks noGrp="1"/>
          </p:cNvSpPr>
          <p:nvPr>
            <p:ph type="subTitle" idx="4"/>
          </p:nvPr>
        </p:nvSpPr>
        <p:spPr>
          <a:xfrm>
            <a:off x="4849425" y="1251515"/>
            <a:ext cx="3849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body" idx="5"/>
          </p:nvPr>
        </p:nvSpPr>
        <p:spPr>
          <a:xfrm>
            <a:off x="4849488" y="1548391"/>
            <a:ext cx="3849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81" name="Google Shape;281;p35"/>
          <p:cNvSpPr txBox="1">
            <a:spLocks noGrp="1"/>
          </p:cNvSpPr>
          <p:nvPr>
            <p:ph type="subTitle" idx="6"/>
          </p:nvPr>
        </p:nvSpPr>
        <p:spPr>
          <a:xfrm>
            <a:off x="4849425" y="2052387"/>
            <a:ext cx="3849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5"/>
          <p:cNvSpPr txBox="1">
            <a:spLocks noGrp="1"/>
          </p:cNvSpPr>
          <p:nvPr>
            <p:ph type="body" idx="7"/>
          </p:nvPr>
        </p:nvSpPr>
        <p:spPr>
          <a:xfrm>
            <a:off x="4849488" y="2349257"/>
            <a:ext cx="3849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83" name="Google Shape;283;p35"/>
          <p:cNvSpPr txBox="1">
            <a:spLocks noGrp="1"/>
          </p:cNvSpPr>
          <p:nvPr>
            <p:ph type="subTitle" idx="8"/>
          </p:nvPr>
        </p:nvSpPr>
        <p:spPr>
          <a:xfrm>
            <a:off x="4849425" y="2859065"/>
            <a:ext cx="3849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body" idx="9"/>
          </p:nvPr>
        </p:nvSpPr>
        <p:spPr>
          <a:xfrm>
            <a:off x="4849488" y="3155934"/>
            <a:ext cx="3849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85" name="Google Shape;285;p35"/>
          <p:cNvSpPr txBox="1">
            <a:spLocks noGrp="1"/>
          </p:cNvSpPr>
          <p:nvPr>
            <p:ph type="subTitle" idx="13"/>
          </p:nvPr>
        </p:nvSpPr>
        <p:spPr>
          <a:xfrm>
            <a:off x="4849425" y="3747093"/>
            <a:ext cx="3849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body" idx="14"/>
          </p:nvPr>
        </p:nvSpPr>
        <p:spPr>
          <a:xfrm>
            <a:off x="4849488" y="4043962"/>
            <a:ext cx="3849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87" name="Google Shape;287;p35"/>
          <p:cNvSpPr txBox="1">
            <a:spLocks noGrp="1"/>
          </p:cNvSpPr>
          <p:nvPr>
            <p:ph type="subTitle" idx="15"/>
          </p:nvPr>
        </p:nvSpPr>
        <p:spPr>
          <a:xfrm>
            <a:off x="4849425" y="450638"/>
            <a:ext cx="38490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5"/>
          <p:cNvSpPr txBox="1">
            <a:spLocks noGrp="1"/>
          </p:cNvSpPr>
          <p:nvPr>
            <p:ph type="body" idx="16"/>
          </p:nvPr>
        </p:nvSpPr>
        <p:spPr>
          <a:xfrm>
            <a:off x="4849488" y="747514"/>
            <a:ext cx="38490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89" name="Google Shape;289;p35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1">
    <p:bg>
      <p:bgPr>
        <a:solidFill>
          <a:schemeClr val="dk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>
            <a:spLocks noGrp="1"/>
          </p:cNvSpPr>
          <p:nvPr>
            <p:ph type="title"/>
          </p:nvPr>
        </p:nvSpPr>
        <p:spPr>
          <a:xfrm>
            <a:off x="962775" y="223500"/>
            <a:ext cx="7952700" cy="20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 b="1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sz="9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ols &amp; Meetings">
  <p:cSld name="CUSTOM_2">
    <p:bg>
      <p:bgPr>
        <a:solidFill>
          <a:schemeClr val="dk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/>
          <p:nvPr/>
        </p:nvSpPr>
        <p:spPr>
          <a:xfrm>
            <a:off x="228600" y="223500"/>
            <a:ext cx="4280700" cy="44838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95" name="Google Shape;295;p37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37"/>
          <p:cNvSpPr txBox="1">
            <a:spLocks noGrp="1"/>
          </p:cNvSpPr>
          <p:nvPr>
            <p:ph type="title"/>
          </p:nvPr>
        </p:nvSpPr>
        <p:spPr>
          <a:xfrm>
            <a:off x="393700" y="3932625"/>
            <a:ext cx="3582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7" name="Google Shape;297;p37"/>
          <p:cNvSpPr txBox="1">
            <a:spLocks noGrp="1"/>
          </p:cNvSpPr>
          <p:nvPr>
            <p:ph type="body" idx="2"/>
          </p:nvPr>
        </p:nvSpPr>
        <p:spPr>
          <a:xfrm>
            <a:off x="517200" y="396875"/>
            <a:ext cx="37035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4633600" y="223500"/>
            <a:ext cx="4280700" cy="44838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99" name="Google Shape;299;p37"/>
          <p:cNvSpPr txBox="1">
            <a:spLocks noGrp="1"/>
          </p:cNvSpPr>
          <p:nvPr>
            <p:ph type="title" idx="3"/>
          </p:nvPr>
        </p:nvSpPr>
        <p:spPr>
          <a:xfrm>
            <a:off x="4798700" y="3932625"/>
            <a:ext cx="3582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body" idx="4"/>
          </p:nvPr>
        </p:nvSpPr>
        <p:spPr>
          <a:xfrm>
            <a:off x="4922200" y="396875"/>
            <a:ext cx="37035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1" name="Google Shape;301;p37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ps for success">
  <p:cSld name="CUSTOM_3">
    <p:bg>
      <p:bgPr>
        <a:solidFill>
          <a:schemeClr val="dk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/>
          <p:nvPr/>
        </p:nvSpPr>
        <p:spPr>
          <a:xfrm>
            <a:off x="3899425" y="223500"/>
            <a:ext cx="5016000" cy="4483800"/>
          </a:xfrm>
          <a:prstGeom prst="roundRect">
            <a:avLst>
              <a:gd name="adj" fmla="val 716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04" name="Google Shape;304;p38"/>
          <p:cNvSpPr>
            <a:spLocks noGrp="1"/>
          </p:cNvSpPr>
          <p:nvPr>
            <p:ph type="pic" idx="2"/>
          </p:nvPr>
        </p:nvSpPr>
        <p:spPr>
          <a:xfrm>
            <a:off x="228600" y="223500"/>
            <a:ext cx="3547800" cy="3302100"/>
          </a:xfrm>
          <a:prstGeom prst="roundRect">
            <a:avLst>
              <a:gd name="adj" fmla="val 9186"/>
            </a:avLst>
          </a:prstGeom>
          <a:noFill/>
          <a:ln>
            <a:noFill/>
          </a:ln>
        </p:spPr>
      </p:sp>
      <p:sp>
        <p:nvSpPr>
          <p:cNvPr id="305" name="Google Shape;305;p38"/>
          <p:cNvSpPr txBox="1">
            <a:spLocks noGrp="1"/>
          </p:cNvSpPr>
          <p:nvPr>
            <p:ph type="subTitle" idx="1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38"/>
          <p:cNvSpPr txBox="1">
            <a:spLocks noGrp="1"/>
          </p:cNvSpPr>
          <p:nvPr>
            <p:ph type="body" idx="3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38"/>
          <p:cNvSpPr txBox="1">
            <a:spLocks noGrp="1"/>
          </p:cNvSpPr>
          <p:nvPr>
            <p:ph type="title"/>
          </p:nvPr>
        </p:nvSpPr>
        <p:spPr>
          <a:xfrm>
            <a:off x="4024125" y="430338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8"/>
          <p:cNvSpPr txBox="1">
            <a:spLocks noGrp="1"/>
          </p:cNvSpPr>
          <p:nvPr>
            <p:ph type="body" idx="4"/>
          </p:nvPr>
        </p:nvSpPr>
        <p:spPr>
          <a:xfrm>
            <a:off x="4024125" y="1261138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09" name="Google Shape;309;p38"/>
          <p:cNvSpPr txBox="1">
            <a:spLocks noGrp="1"/>
          </p:cNvSpPr>
          <p:nvPr>
            <p:ph type="title" idx="5"/>
          </p:nvPr>
        </p:nvSpPr>
        <p:spPr>
          <a:xfrm>
            <a:off x="6588700" y="430338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8"/>
          <p:cNvSpPr txBox="1">
            <a:spLocks noGrp="1"/>
          </p:cNvSpPr>
          <p:nvPr>
            <p:ph type="body" idx="6"/>
          </p:nvPr>
        </p:nvSpPr>
        <p:spPr>
          <a:xfrm>
            <a:off x="6588700" y="1261138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11" name="Google Shape;311;p38"/>
          <p:cNvSpPr txBox="1">
            <a:spLocks noGrp="1"/>
          </p:cNvSpPr>
          <p:nvPr>
            <p:ph type="title" idx="7"/>
          </p:nvPr>
        </p:nvSpPr>
        <p:spPr>
          <a:xfrm>
            <a:off x="4024138" y="2685663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8"/>
          <p:cNvSpPr txBox="1">
            <a:spLocks noGrp="1"/>
          </p:cNvSpPr>
          <p:nvPr>
            <p:ph type="body" idx="8"/>
          </p:nvPr>
        </p:nvSpPr>
        <p:spPr>
          <a:xfrm>
            <a:off x="4024138" y="3516463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13" name="Google Shape;313;p38"/>
          <p:cNvSpPr txBox="1">
            <a:spLocks noGrp="1"/>
          </p:cNvSpPr>
          <p:nvPr>
            <p:ph type="title" idx="9"/>
          </p:nvPr>
        </p:nvSpPr>
        <p:spPr>
          <a:xfrm>
            <a:off x="6588713" y="2685663"/>
            <a:ext cx="15585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8"/>
          <p:cNvSpPr txBox="1">
            <a:spLocks noGrp="1"/>
          </p:cNvSpPr>
          <p:nvPr>
            <p:ph type="body" idx="13"/>
          </p:nvPr>
        </p:nvSpPr>
        <p:spPr>
          <a:xfrm>
            <a:off x="6588713" y="3516463"/>
            <a:ext cx="2202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15" name="Google Shape;315;p38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CUSTOM_4">
    <p:bg>
      <p:bgPr>
        <a:solidFill>
          <a:schemeClr val="dk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39"/>
          <p:cNvSpPr txBox="1">
            <a:spLocks noGrp="1"/>
          </p:cNvSpPr>
          <p:nvPr>
            <p:ph type="subTitle" idx="2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39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ep process">
  <p:cSld name="CUSTOM_5">
    <p:bg>
      <p:bgPr>
        <a:solidFill>
          <a:schemeClr val="dk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/>
          <p:nvPr/>
        </p:nvSpPr>
        <p:spPr>
          <a:xfrm>
            <a:off x="228600" y="223500"/>
            <a:ext cx="2813700" cy="21756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22" name="Google Shape;322;p40"/>
          <p:cNvSpPr txBox="1">
            <a:spLocks noGrp="1"/>
          </p:cNvSpPr>
          <p:nvPr>
            <p:ph type="subTitle" idx="1"/>
          </p:nvPr>
        </p:nvSpPr>
        <p:spPr>
          <a:xfrm>
            <a:off x="284650" y="295600"/>
            <a:ext cx="21462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40"/>
          <p:cNvSpPr txBox="1">
            <a:spLocks noGrp="1"/>
          </p:cNvSpPr>
          <p:nvPr>
            <p:ph type="body" idx="2"/>
          </p:nvPr>
        </p:nvSpPr>
        <p:spPr>
          <a:xfrm>
            <a:off x="284650" y="963450"/>
            <a:ext cx="2660400" cy="12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24" name="Google Shape;324;p40"/>
          <p:cNvSpPr txBox="1">
            <a:spLocks noGrp="1"/>
          </p:cNvSpPr>
          <p:nvPr>
            <p:ph type="title"/>
          </p:nvPr>
        </p:nvSpPr>
        <p:spPr>
          <a:xfrm>
            <a:off x="240850" y="3175000"/>
            <a:ext cx="5004000" cy="15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0"/>
          <p:cNvSpPr txBox="1">
            <a:spLocks noGrp="1"/>
          </p:cNvSpPr>
          <p:nvPr>
            <p:ph type="body" idx="3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40"/>
          <p:cNvSpPr/>
          <p:nvPr/>
        </p:nvSpPr>
        <p:spPr>
          <a:xfrm>
            <a:off x="3165150" y="223500"/>
            <a:ext cx="2813700" cy="21756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27" name="Google Shape;327;p40"/>
          <p:cNvSpPr txBox="1">
            <a:spLocks noGrp="1"/>
          </p:cNvSpPr>
          <p:nvPr>
            <p:ph type="subTitle" idx="4"/>
          </p:nvPr>
        </p:nvSpPr>
        <p:spPr>
          <a:xfrm>
            <a:off x="3221200" y="295600"/>
            <a:ext cx="21462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0"/>
          <p:cNvSpPr txBox="1">
            <a:spLocks noGrp="1"/>
          </p:cNvSpPr>
          <p:nvPr>
            <p:ph type="body" idx="5"/>
          </p:nvPr>
        </p:nvSpPr>
        <p:spPr>
          <a:xfrm>
            <a:off x="3221200" y="963450"/>
            <a:ext cx="2660400" cy="12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29" name="Google Shape;329;p40"/>
          <p:cNvSpPr/>
          <p:nvPr/>
        </p:nvSpPr>
        <p:spPr>
          <a:xfrm>
            <a:off x="6101700" y="223500"/>
            <a:ext cx="2813700" cy="21756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30" name="Google Shape;330;p40"/>
          <p:cNvSpPr txBox="1">
            <a:spLocks noGrp="1"/>
          </p:cNvSpPr>
          <p:nvPr>
            <p:ph type="subTitle" idx="6"/>
          </p:nvPr>
        </p:nvSpPr>
        <p:spPr>
          <a:xfrm>
            <a:off x="6157750" y="295600"/>
            <a:ext cx="21462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0"/>
          <p:cNvSpPr txBox="1">
            <a:spLocks noGrp="1"/>
          </p:cNvSpPr>
          <p:nvPr>
            <p:ph type="body" idx="7"/>
          </p:nvPr>
        </p:nvSpPr>
        <p:spPr>
          <a:xfrm>
            <a:off x="6157750" y="963450"/>
            <a:ext cx="2660400" cy="12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32" name="Google Shape;332;p40"/>
          <p:cNvSpPr/>
          <p:nvPr/>
        </p:nvSpPr>
        <p:spPr>
          <a:xfrm>
            <a:off x="6101700" y="2531700"/>
            <a:ext cx="2813700" cy="21756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33" name="Google Shape;333;p40"/>
          <p:cNvSpPr txBox="1">
            <a:spLocks noGrp="1"/>
          </p:cNvSpPr>
          <p:nvPr>
            <p:ph type="subTitle" idx="8"/>
          </p:nvPr>
        </p:nvSpPr>
        <p:spPr>
          <a:xfrm>
            <a:off x="6157750" y="2603800"/>
            <a:ext cx="21462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0"/>
          <p:cNvSpPr txBox="1">
            <a:spLocks noGrp="1"/>
          </p:cNvSpPr>
          <p:nvPr>
            <p:ph type="body" idx="9"/>
          </p:nvPr>
        </p:nvSpPr>
        <p:spPr>
          <a:xfrm>
            <a:off x="6157750" y="3271650"/>
            <a:ext cx="2660400" cy="12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35" name="Google Shape;335;p40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s &amp; Suggestion ">
  <p:cSld name="CUSTOM_6">
    <p:bg>
      <p:bgPr>
        <a:solidFill>
          <a:schemeClr val="dk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>
            <a:spLocks noGrp="1"/>
          </p:cNvSpPr>
          <p:nvPr>
            <p:ph type="title"/>
          </p:nvPr>
        </p:nvSpPr>
        <p:spPr>
          <a:xfrm>
            <a:off x="240850" y="3175000"/>
            <a:ext cx="5004000" cy="15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41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41"/>
          <p:cNvSpPr txBox="1">
            <a:spLocks noGrp="1"/>
          </p:cNvSpPr>
          <p:nvPr>
            <p:ph type="subTitle" idx="2"/>
          </p:nvPr>
        </p:nvSpPr>
        <p:spPr>
          <a:xfrm>
            <a:off x="228600" y="223500"/>
            <a:ext cx="20793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41"/>
          <p:cNvSpPr txBox="1">
            <a:spLocks noGrp="1"/>
          </p:cNvSpPr>
          <p:nvPr>
            <p:ph type="body" idx="3"/>
          </p:nvPr>
        </p:nvSpPr>
        <p:spPr>
          <a:xfrm>
            <a:off x="228725" y="698500"/>
            <a:ext cx="2079300" cy="9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41"/>
          <p:cNvSpPr txBox="1">
            <a:spLocks noGrp="1"/>
          </p:cNvSpPr>
          <p:nvPr>
            <p:ph type="subTitle" idx="4"/>
          </p:nvPr>
        </p:nvSpPr>
        <p:spPr>
          <a:xfrm>
            <a:off x="2431100" y="223500"/>
            <a:ext cx="20793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41"/>
          <p:cNvSpPr txBox="1">
            <a:spLocks noGrp="1"/>
          </p:cNvSpPr>
          <p:nvPr>
            <p:ph type="body" idx="5"/>
          </p:nvPr>
        </p:nvSpPr>
        <p:spPr>
          <a:xfrm>
            <a:off x="2431225" y="698500"/>
            <a:ext cx="2079300" cy="9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41"/>
          <p:cNvSpPr txBox="1">
            <a:spLocks noGrp="1"/>
          </p:cNvSpPr>
          <p:nvPr>
            <p:ph type="subTitle" idx="6"/>
          </p:nvPr>
        </p:nvSpPr>
        <p:spPr>
          <a:xfrm>
            <a:off x="4633725" y="223500"/>
            <a:ext cx="20793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41"/>
          <p:cNvSpPr txBox="1">
            <a:spLocks noGrp="1"/>
          </p:cNvSpPr>
          <p:nvPr>
            <p:ph type="body" idx="7"/>
          </p:nvPr>
        </p:nvSpPr>
        <p:spPr>
          <a:xfrm>
            <a:off x="4633850" y="698500"/>
            <a:ext cx="2079300" cy="9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41"/>
          <p:cNvSpPr txBox="1">
            <a:spLocks noGrp="1"/>
          </p:cNvSpPr>
          <p:nvPr>
            <p:ph type="subTitle" idx="8"/>
          </p:nvPr>
        </p:nvSpPr>
        <p:spPr>
          <a:xfrm>
            <a:off x="6836100" y="223500"/>
            <a:ext cx="20793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41"/>
          <p:cNvSpPr txBox="1">
            <a:spLocks noGrp="1"/>
          </p:cNvSpPr>
          <p:nvPr>
            <p:ph type="body" idx="9"/>
          </p:nvPr>
        </p:nvSpPr>
        <p:spPr>
          <a:xfrm>
            <a:off x="6836225" y="698500"/>
            <a:ext cx="2079300" cy="9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41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Months">
  <p:cSld name="CUSTOM_7">
    <p:bg>
      <p:bgPr>
        <a:solidFill>
          <a:schemeClr val="dk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42"/>
          <p:cNvSpPr txBox="1">
            <a:spLocks noGrp="1"/>
          </p:cNvSpPr>
          <p:nvPr>
            <p:ph type="subTitle" idx="2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42"/>
          <p:cNvSpPr/>
          <p:nvPr/>
        </p:nvSpPr>
        <p:spPr>
          <a:xfrm>
            <a:off x="228600" y="223500"/>
            <a:ext cx="2813700" cy="3235200"/>
          </a:xfrm>
          <a:prstGeom prst="roundRect">
            <a:avLst>
              <a:gd name="adj" fmla="val 716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2" name="Google Shape;352;p42"/>
          <p:cNvSpPr txBox="1">
            <a:spLocks noGrp="1"/>
          </p:cNvSpPr>
          <p:nvPr>
            <p:ph type="subTitle" idx="3"/>
          </p:nvPr>
        </p:nvSpPr>
        <p:spPr>
          <a:xfrm>
            <a:off x="284650" y="295600"/>
            <a:ext cx="25728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42"/>
          <p:cNvSpPr txBox="1">
            <a:spLocks noGrp="1"/>
          </p:cNvSpPr>
          <p:nvPr>
            <p:ph type="body" idx="4"/>
          </p:nvPr>
        </p:nvSpPr>
        <p:spPr>
          <a:xfrm>
            <a:off x="325150" y="1455738"/>
            <a:ext cx="2633700" cy="18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4" name="Google Shape;354;p42"/>
          <p:cNvSpPr/>
          <p:nvPr/>
        </p:nvSpPr>
        <p:spPr>
          <a:xfrm>
            <a:off x="3165150" y="223500"/>
            <a:ext cx="2813700" cy="3235200"/>
          </a:xfrm>
          <a:prstGeom prst="roundRect">
            <a:avLst>
              <a:gd name="adj" fmla="val 71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5" name="Google Shape;355;p42"/>
          <p:cNvSpPr txBox="1">
            <a:spLocks noGrp="1"/>
          </p:cNvSpPr>
          <p:nvPr>
            <p:ph type="subTitle" idx="5"/>
          </p:nvPr>
        </p:nvSpPr>
        <p:spPr>
          <a:xfrm>
            <a:off x="3221200" y="295600"/>
            <a:ext cx="25728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42"/>
          <p:cNvSpPr txBox="1">
            <a:spLocks noGrp="1"/>
          </p:cNvSpPr>
          <p:nvPr>
            <p:ph type="body" idx="6"/>
          </p:nvPr>
        </p:nvSpPr>
        <p:spPr>
          <a:xfrm>
            <a:off x="3261700" y="1455738"/>
            <a:ext cx="2633700" cy="18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7" name="Google Shape;357;p42"/>
          <p:cNvSpPr/>
          <p:nvPr/>
        </p:nvSpPr>
        <p:spPr>
          <a:xfrm>
            <a:off x="6101700" y="223500"/>
            <a:ext cx="2813700" cy="32352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8" name="Google Shape;358;p42"/>
          <p:cNvSpPr txBox="1">
            <a:spLocks noGrp="1"/>
          </p:cNvSpPr>
          <p:nvPr>
            <p:ph type="subTitle" idx="7"/>
          </p:nvPr>
        </p:nvSpPr>
        <p:spPr>
          <a:xfrm>
            <a:off x="6157750" y="295600"/>
            <a:ext cx="25728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body" idx="8"/>
          </p:nvPr>
        </p:nvSpPr>
        <p:spPr>
          <a:xfrm>
            <a:off x="6198250" y="1455738"/>
            <a:ext cx="2633700" cy="18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0" name="Google Shape;360;p42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eful links">
  <p:cSld name="CUSTOM_8">
    <p:bg>
      <p:bgPr>
        <a:solidFill>
          <a:schemeClr val="dk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"/>
          <p:cNvSpPr/>
          <p:nvPr/>
        </p:nvSpPr>
        <p:spPr>
          <a:xfrm>
            <a:off x="4633600" y="223500"/>
            <a:ext cx="4281900" cy="2002800"/>
          </a:xfrm>
          <a:prstGeom prst="roundRect">
            <a:avLst>
              <a:gd name="adj" fmla="val 1278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3" name="Google Shape;363;p43"/>
          <p:cNvSpPr txBox="1"/>
          <p:nvPr/>
        </p:nvSpPr>
        <p:spPr>
          <a:xfrm>
            <a:off x="3286470" y="3339550"/>
            <a:ext cx="1257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☝️</a:t>
            </a:r>
            <a:endParaRPr sz="7200">
              <a:solidFill>
                <a:schemeClr val="dk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364" name="Google Shape;364;p43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43"/>
          <p:cNvSpPr txBox="1">
            <a:spLocks noGrp="1"/>
          </p:cNvSpPr>
          <p:nvPr>
            <p:ph type="subTitle" idx="2"/>
          </p:nvPr>
        </p:nvSpPr>
        <p:spPr>
          <a:xfrm>
            <a:off x="5367775" y="3723400"/>
            <a:ext cx="35478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43"/>
          <p:cNvSpPr/>
          <p:nvPr/>
        </p:nvSpPr>
        <p:spPr>
          <a:xfrm>
            <a:off x="228600" y="223500"/>
            <a:ext cx="4280700" cy="4483800"/>
          </a:xfrm>
          <a:prstGeom prst="roundRect">
            <a:avLst>
              <a:gd name="adj" fmla="val 71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7" name="Google Shape;367;p43"/>
          <p:cNvSpPr txBox="1">
            <a:spLocks noGrp="1"/>
          </p:cNvSpPr>
          <p:nvPr>
            <p:ph type="subTitle" idx="3"/>
          </p:nvPr>
        </p:nvSpPr>
        <p:spPr>
          <a:xfrm>
            <a:off x="427825" y="396875"/>
            <a:ext cx="3906600" cy="6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3"/>
          <p:cNvSpPr txBox="1">
            <a:spLocks noGrp="1"/>
          </p:cNvSpPr>
          <p:nvPr>
            <p:ph type="subTitle" idx="4"/>
          </p:nvPr>
        </p:nvSpPr>
        <p:spPr>
          <a:xfrm>
            <a:off x="427853" y="1124562"/>
            <a:ext cx="3906600" cy="6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3"/>
          <p:cNvSpPr txBox="1">
            <a:spLocks noGrp="1"/>
          </p:cNvSpPr>
          <p:nvPr>
            <p:ph type="subTitle" idx="5"/>
          </p:nvPr>
        </p:nvSpPr>
        <p:spPr>
          <a:xfrm>
            <a:off x="427853" y="1852223"/>
            <a:ext cx="3906600" cy="6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43"/>
          <p:cNvSpPr txBox="1">
            <a:spLocks noGrp="1"/>
          </p:cNvSpPr>
          <p:nvPr>
            <p:ph type="subTitle" idx="6"/>
          </p:nvPr>
        </p:nvSpPr>
        <p:spPr>
          <a:xfrm>
            <a:off x="427853" y="2595897"/>
            <a:ext cx="3906600" cy="6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43"/>
          <p:cNvSpPr txBox="1">
            <a:spLocks noGrp="1"/>
          </p:cNvSpPr>
          <p:nvPr>
            <p:ph type="subTitle" idx="7"/>
          </p:nvPr>
        </p:nvSpPr>
        <p:spPr>
          <a:xfrm>
            <a:off x="4822775" y="289375"/>
            <a:ext cx="39066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43"/>
          <p:cNvSpPr txBox="1">
            <a:spLocks noGrp="1"/>
          </p:cNvSpPr>
          <p:nvPr>
            <p:ph type="body" idx="8"/>
          </p:nvPr>
        </p:nvSpPr>
        <p:spPr>
          <a:xfrm>
            <a:off x="4844650" y="1061025"/>
            <a:ext cx="1149300" cy="10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3" name="Google Shape;373;p43"/>
          <p:cNvSpPr txBox="1">
            <a:spLocks noGrp="1"/>
          </p:cNvSpPr>
          <p:nvPr>
            <p:ph type="body" idx="9"/>
          </p:nvPr>
        </p:nvSpPr>
        <p:spPr>
          <a:xfrm>
            <a:off x="6225688" y="1061025"/>
            <a:ext cx="1149300" cy="10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4" name="Google Shape;374;p43"/>
          <p:cNvSpPr txBox="1">
            <a:spLocks noGrp="1"/>
          </p:cNvSpPr>
          <p:nvPr>
            <p:ph type="body" idx="13"/>
          </p:nvPr>
        </p:nvSpPr>
        <p:spPr>
          <a:xfrm>
            <a:off x="7606725" y="1061025"/>
            <a:ext cx="1149300" cy="10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5" name="Google Shape;375;p43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Point">
  <p:cSld name="CUSTOM_9">
    <p:bg>
      <p:bgPr>
        <a:solidFill>
          <a:schemeClr val="dk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4"/>
          <p:cNvSpPr/>
          <p:nvPr/>
        </p:nvSpPr>
        <p:spPr>
          <a:xfrm>
            <a:off x="228600" y="223500"/>
            <a:ext cx="4280700" cy="4483800"/>
          </a:xfrm>
          <a:prstGeom prst="roundRect">
            <a:avLst>
              <a:gd name="adj" fmla="val 71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78" name="Google Shape;378;p44"/>
          <p:cNvSpPr txBox="1">
            <a:spLocks noGrp="1"/>
          </p:cNvSpPr>
          <p:nvPr>
            <p:ph type="subTitle" idx="1"/>
          </p:nvPr>
        </p:nvSpPr>
        <p:spPr>
          <a:xfrm>
            <a:off x="529450" y="419650"/>
            <a:ext cx="3678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4"/>
          <p:cNvSpPr txBox="1">
            <a:spLocks noGrp="1"/>
          </p:cNvSpPr>
          <p:nvPr>
            <p:ph type="body" idx="2"/>
          </p:nvPr>
        </p:nvSpPr>
        <p:spPr>
          <a:xfrm>
            <a:off x="529510" y="716526"/>
            <a:ext cx="36789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80" name="Google Shape;380;p44"/>
          <p:cNvSpPr txBox="1">
            <a:spLocks noGrp="1"/>
          </p:cNvSpPr>
          <p:nvPr>
            <p:ph type="title"/>
          </p:nvPr>
        </p:nvSpPr>
        <p:spPr>
          <a:xfrm>
            <a:off x="393725" y="3932625"/>
            <a:ext cx="4037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1" name="Google Shape;381;p44"/>
          <p:cNvSpPr txBox="1">
            <a:spLocks noGrp="1"/>
          </p:cNvSpPr>
          <p:nvPr>
            <p:ph type="subTitle" idx="3"/>
          </p:nvPr>
        </p:nvSpPr>
        <p:spPr>
          <a:xfrm>
            <a:off x="529480" y="1247253"/>
            <a:ext cx="3678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4"/>
          <p:cNvSpPr txBox="1">
            <a:spLocks noGrp="1"/>
          </p:cNvSpPr>
          <p:nvPr>
            <p:ph type="body" idx="4"/>
          </p:nvPr>
        </p:nvSpPr>
        <p:spPr>
          <a:xfrm>
            <a:off x="529540" y="1544130"/>
            <a:ext cx="36789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83" name="Google Shape;383;p44"/>
          <p:cNvSpPr txBox="1">
            <a:spLocks noGrp="1"/>
          </p:cNvSpPr>
          <p:nvPr>
            <p:ph type="subTitle" idx="5"/>
          </p:nvPr>
        </p:nvSpPr>
        <p:spPr>
          <a:xfrm>
            <a:off x="529480" y="2153577"/>
            <a:ext cx="3678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44"/>
          <p:cNvSpPr txBox="1">
            <a:spLocks noGrp="1"/>
          </p:cNvSpPr>
          <p:nvPr>
            <p:ph type="body" idx="6"/>
          </p:nvPr>
        </p:nvSpPr>
        <p:spPr>
          <a:xfrm>
            <a:off x="529540" y="2450446"/>
            <a:ext cx="36789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85" name="Google Shape;385;p44"/>
          <p:cNvSpPr txBox="1">
            <a:spLocks noGrp="1"/>
          </p:cNvSpPr>
          <p:nvPr>
            <p:ph type="subTitle" idx="7"/>
          </p:nvPr>
        </p:nvSpPr>
        <p:spPr>
          <a:xfrm>
            <a:off x="529480" y="3059905"/>
            <a:ext cx="3678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4"/>
          <p:cNvSpPr txBox="1">
            <a:spLocks noGrp="1"/>
          </p:cNvSpPr>
          <p:nvPr>
            <p:ph type="body" idx="8"/>
          </p:nvPr>
        </p:nvSpPr>
        <p:spPr>
          <a:xfrm>
            <a:off x="529540" y="3356775"/>
            <a:ext cx="36789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87" name="Google Shape;387;p44"/>
          <p:cNvSpPr>
            <a:spLocks noGrp="1"/>
          </p:cNvSpPr>
          <p:nvPr>
            <p:ph type="pic" idx="9"/>
          </p:nvPr>
        </p:nvSpPr>
        <p:spPr>
          <a:xfrm>
            <a:off x="4633600" y="223500"/>
            <a:ext cx="4280700" cy="4483800"/>
          </a:xfrm>
          <a:prstGeom prst="roundRect">
            <a:avLst>
              <a:gd name="adj" fmla="val 5546"/>
            </a:avLst>
          </a:prstGeom>
          <a:noFill/>
          <a:ln>
            <a:noFill/>
          </a:ln>
        </p:spPr>
      </p:sp>
      <p:sp>
        <p:nvSpPr>
          <p:cNvPr id="388" name="Google Shape;388;p44"/>
          <p:cNvSpPr txBox="1">
            <a:spLocks noGrp="1"/>
          </p:cNvSpPr>
          <p:nvPr>
            <p:ph type="body" idx="13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44"/>
          <p:cNvSpPr txBox="1">
            <a:spLocks noGrp="1"/>
          </p:cNvSpPr>
          <p:nvPr>
            <p:ph type="subTitle" idx="14"/>
          </p:nvPr>
        </p:nvSpPr>
        <p:spPr>
          <a:xfrm>
            <a:off x="4771050" y="3371675"/>
            <a:ext cx="3885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4"/>
          <p:cNvSpPr txBox="1">
            <a:spLocks noGrp="1"/>
          </p:cNvSpPr>
          <p:nvPr>
            <p:ph type="body" idx="15"/>
          </p:nvPr>
        </p:nvSpPr>
        <p:spPr>
          <a:xfrm>
            <a:off x="4771050" y="3944875"/>
            <a:ext cx="39702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91" name="Google Shape;391;p44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"/>
          <p:cNvSpPr/>
          <p:nvPr/>
        </p:nvSpPr>
        <p:spPr>
          <a:xfrm>
            <a:off x="228600" y="482850"/>
            <a:ext cx="8686800" cy="4177800"/>
          </a:xfrm>
          <a:prstGeom prst="roundRect">
            <a:avLst>
              <a:gd name="adj" fmla="val 716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94" name="Google Shape;394;p45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45"/>
          <p:cNvSpPr>
            <a:spLocks noGrp="1"/>
          </p:cNvSpPr>
          <p:nvPr>
            <p:ph type="pic" idx="2"/>
          </p:nvPr>
        </p:nvSpPr>
        <p:spPr>
          <a:xfrm>
            <a:off x="7187225" y="620025"/>
            <a:ext cx="1575900" cy="150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96" name="Google Shape;396;p45"/>
          <p:cNvSpPr>
            <a:spLocks noGrp="1"/>
          </p:cNvSpPr>
          <p:nvPr>
            <p:ph type="pic" idx="3"/>
          </p:nvPr>
        </p:nvSpPr>
        <p:spPr>
          <a:xfrm>
            <a:off x="5467125" y="620025"/>
            <a:ext cx="1575900" cy="150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97" name="Google Shape;397;p45"/>
          <p:cNvSpPr>
            <a:spLocks noGrp="1"/>
          </p:cNvSpPr>
          <p:nvPr>
            <p:ph type="pic" idx="4"/>
          </p:nvPr>
        </p:nvSpPr>
        <p:spPr>
          <a:xfrm>
            <a:off x="3747025" y="620025"/>
            <a:ext cx="1575900" cy="150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98" name="Google Shape;398;p45"/>
          <p:cNvSpPr txBox="1">
            <a:spLocks noGrp="1"/>
          </p:cNvSpPr>
          <p:nvPr>
            <p:ph type="subTitle" idx="5"/>
          </p:nvPr>
        </p:nvSpPr>
        <p:spPr>
          <a:xfrm>
            <a:off x="3747025" y="2171750"/>
            <a:ext cx="15759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45"/>
          <p:cNvSpPr txBox="1">
            <a:spLocks noGrp="1"/>
          </p:cNvSpPr>
          <p:nvPr>
            <p:ph type="subTitle" idx="6"/>
          </p:nvPr>
        </p:nvSpPr>
        <p:spPr>
          <a:xfrm>
            <a:off x="5467125" y="2171750"/>
            <a:ext cx="15759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45"/>
          <p:cNvSpPr txBox="1">
            <a:spLocks noGrp="1"/>
          </p:cNvSpPr>
          <p:nvPr>
            <p:ph type="subTitle" idx="7"/>
          </p:nvPr>
        </p:nvSpPr>
        <p:spPr>
          <a:xfrm>
            <a:off x="7187225" y="2171750"/>
            <a:ext cx="15759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5"/>
          <p:cNvSpPr txBox="1">
            <a:spLocks noGrp="1"/>
          </p:cNvSpPr>
          <p:nvPr>
            <p:ph type="body" idx="8"/>
          </p:nvPr>
        </p:nvSpPr>
        <p:spPr>
          <a:xfrm>
            <a:off x="3747025" y="2512550"/>
            <a:ext cx="1575900" cy="15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45"/>
          <p:cNvSpPr txBox="1">
            <a:spLocks noGrp="1"/>
          </p:cNvSpPr>
          <p:nvPr>
            <p:ph type="body" idx="9"/>
          </p:nvPr>
        </p:nvSpPr>
        <p:spPr>
          <a:xfrm>
            <a:off x="5467125" y="2512550"/>
            <a:ext cx="1575900" cy="15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3" name="Google Shape;403;p45"/>
          <p:cNvSpPr txBox="1">
            <a:spLocks noGrp="1"/>
          </p:cNvSpPr>
          <p:nvPr>
            <p:ph type="body" idx="13"/>
          </p:nvPr>
        </p:nvSpPr>
        <p:spPr>
          <a:xfrm>
            <a:off x="7187225" y="2512550"/>
            <a:ext cx="1575900" cy="15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4" name="Google Shape;404;p45"/>
          <p:cNvSpPr txBox="1">
            <a:spLocks noGrp="1"/>
          </p:cNvSpPr>
          <p:nvPr>
            <p:ph type="title"/>
          </p:nvPr>
        </p:nvSpPr>
        <p:spPr>
          <a:xfrm>
            <a:off x="396875" y="3950225"/>
            <a:ext cx="3197700" cy="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05" name="Google Shape;405;p45"/>
          <p:cNvSpPr txBox="1">
            <a:spLocks noGrp="1"/>
          </p:cNvSpPr>
          <p:nvPr>
            <p:ph type="body" idx="14"/>
          </p:nvPr>
        </p:nvSpPr>
        <p:spPr>
          <a:xfrm>
            <a:off x="396875" y="620025"/>
            <a:ext cx="2936700" cy="20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06" name="Google Shape;406;p45"/>
          <p:cNvSpPr txBox="1">
            <a:spLocks noGrp="1"/>
          </p:cNvSpPr>
          <p:nvPr>
            <p:ph type="body" idx="15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7" name="Google Shape;407;p45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ojis">
  <p:cSld name="CUSTOM">
    <p:bg>
      <p:bgPr>
        <a:solidFill>
          <a:schemeClr val="dk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223500"/>
            <a:ext cx="8686800" cy="2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ublic Sans"/>
              <a:buNone/>
              <a:defRPr sz="6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7900" y="3457700"/>
            <a:ext cx="86868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●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○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■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●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○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■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●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○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■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E46962"/>
          </p15:clr>
        </p15:guide>
        <p15:guide id="2" orient="horz" pos="141">
          <p15:clr>
            <a:srgbClr val="E46962"/>
          </p15:clr>
        </p15:guide>
        <p15:guide id="3" pos="529">
          <p15:clr>
            <a:srgbClr val="E46962"/>
          </p15:clr>
        </p15:guide>
        <p15:guide id="4" pos="606">
          <p15:clr>
            <a:srgbClr val="E46962"/>
          </p15:clr>
        </p15:guide>
        <p15:guide id="5" pos="991">
          <p15:clr>
            <a:srgbClr val="E46962"/>
          </p15:clr>
        </p15:guide>
        <p15:guide id="6" pos="1069">
          <p15:clr>
            <a:srgbClr val="E46962"/>
          </p15:clr>
        </p15:guide>
        <p15:guide id="7" pos="1454">
          <p15:clr>
            <a:srgbClr val="E46962"/>
          </p15:clr>
        </p15:guide>
        <p15:guide id="8" pos="1531">
          <p15:clr>
            <a:srgbClr val="E46962"/>
          </p15:clr>
        </p15:guide>
        <p15:guide id="9" pos="1916">
          <p15:clr>
            <a:srgbClr val="E46962"/>
          </p15:clr>
        </p15:guide>
        <p15:guide id="10" pos="1994">
          <p15:clr>
            <a:srgbClr val="E46962"/>
          </p15:clr>
        </p15:guide>
        <p15:guide id="11" pos="2379">
          <p15:clr>
            <a:srgbClr val="E46962"/>
          </p15:clr>
        </p15:guide>
        <p15:guide id="12" pos="2456">
          <p15:clr>
            <a:srgbClr val="E46962"/>
          </p15:clr>
        </p15:guide>
        <p15:guide id="13" pos="2919">
          <p15:clr>
            <a:srgbClr val="E46962"/>
          </p15:clr>
        </p15:guide>
        <p15:guide id="14" pos="3381">
          <p15:clr>
            <a:srgbClr val="E46962"/>
          </p15:clr>
        </p15:guide>
        <p15:guide id="15" pos="3766">
          <p15:clr>
            <a:srgbClr val="E46962"/>
          </p15:clr>
        </p15:guide>
        <p15:guide id="16" pos="3844">
          <p15:clr>
            <a:srgbClr val="E46962"/>
          </p15:clr>
        </p15:guide>
        <p15:guide id="17" pos="4229">
          <p15:clr>
            <a:srgbClr val="E46962"/>
          </p15:clr>
        </p15:guide>
        <p15:guide id="18" pos="2841">
          <p15:clr>
            <a:srgbClr val="E46962"/>
          </p15:clr>
        </p15:guide>
        <p15:guide id="19" pos="3304">
          <p15:clr>
            <a:srgbClr val="E46962"/>
          </p15:clr>
        </p15:guide>
        <p15:guide id="20" pos="4306">
          <p15:clr>
            <a:srgbClr val="E46962"/>
          </p15:clr>
        </p15:guide>
        <p15:guide id="21" pos="4691">
          <p15:clr>
            <a:srgbClr val="E46962"/>
          </p15:clr>
        </p15:guide>
        <p15:guide id="22" pos="4769">
          <p15:clr>
            <a:srgbClr val="E46962"/>
          </p15:clr>
        </p15:guide>
        <p15:guide id="23" pos="5154">
          <p15:clr>
            <a:srgbClr val="E46962"/>
          </p15:clr>
        </p15:guide>
        <p15:guide id="24" pos="5231">
          <p15:clr>
            <a:srgbClr val="E46962"/>
          </p15:clr>
        </p15:guide>
        <p15:guide id="25" pos="5616">
          <p15:clr>
            <a:srgbClr val="E46962"/>
          </p15:clr>
        </p15:guide>
        <p15:guide id="26" orient="horz" pos="2965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asattorneygeneral.gov/open-government/governmental-bodies/pia-and-oma-training-resources/open-meetings-act-train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jpg"/><Relationship Id="rId4" Type="http://schemas.openxmlformats.org/officeDocument/2006/relationships/hyperlink" Target="https://www.texasattorneygeneral.gov/open-government/governmental-bodies/pia-and-oma-training-resources/public-information-act-train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7"/>
          <p:cNvSpPr txBox="1">
            <a:spLocks noGrp="1"/>
          </p:cNvSpPr>
          <p:nvPr>
            <p:ph type="title"/>
          </p:nvPr>
        </p:nvSpPr>
        <p:spPr>
          <a:xfrm>
            <a:off x="398075" y="365350"/>
            <a:ext cx="8414100" cy="39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800"/>
              <a:t>Welcome to</a:t>
            </a:r>
            <a:endParaRPr sz="68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800"/>
              <a:t>the Texas Council of Child Welfare Board (TCWB) Conference		</a:t>
            </a:r>
            <a:endParaRPr sz="6800"/>
          </a:p>
        </p:txBody>
      </p:sp>
      <p:sp>
        <p:nvSpPr>
          <p:cNvPr id="415" name="Google Shape;415;p47"/>
          <p:cNvSpPr txBox="1">
            <a:spLocks noGrp="1"/>
          </p:cNvSpPr>
          <p:nvPr>
            <p:ph type="body" idx="2"/>
          </p:nvPr>
        </p:nvSpPr>
        <p:spPr>
          <a:xfrm>
            <a:off x="6328425" y="4469075"/>
            <a:ext cx="2483700" cy="3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February  2025 </a:t>
            </a:r>
            <a:endParaRPr sz="18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6" name="Google Shape;416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6"/>
          <p:cNvSpPr txBox="1">
            <a:spLocks noGrp="1"/>
          </p:cNvSpPr>
          <p:nvPr>
            <p:ph type="title"/>
          </p:nvPr>
        </p:nvSpPr>
        <p:spPr>
          <a:xfrm>
            <a:off x="443850" y="803050"/>
            <a:ext cx="5453700" cy="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Membership</a:t>
            </a:r>
            <a:endParaRPr b="1" u="sng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Retired Teachers</a:t>
            </a:r>
            <a:endParaRPr sz="16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Nurses</a:t>
            </a:r>
            <a:endParaRPr sz="16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Elected Officials and/or Spouses</a:t>
            </a:r>
            <a:endParaRPr sz="16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Law Enforcement Spouses</a:t>
            </a:r>
            <a:endParaRPr sz="16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Church Leaders</a:t>
            </a:r>
            <a:endParaRPr sz="16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Retired CPS/DFPS Employees</a:t>
            </a:r>
            <a:endParaRPr sz="1600"/>
          </a:p>
        </p:txBody>
      </p:sp>
      <p:pic>
        <p:nvPicPr>
          <p:cNvPr id="494" name="Google Shape;494;p56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7863" r="7855"/>
          <a:stretch/>
        </p:blipFill>
        <p:spPr>
          <a:xfrm>
            <a:off x="6091104" y="644975"/>
            <a:ext cx="2685600" cy="2131800"/>
          </a:xfrm>
          <a:prstGeom prst="roundRect">
            <a:avLst>
              <a:gd name="adj" fmla="val 16667"/>
            </a:avLst>
          </a:prstGeom>
        </p:spPr>
      </p:pic>
      <p:sp>
        <p:nvSpPr>
          <p:cNvPr id="495" name="Google Shape;495;p56"/>
          <p:cNvSpPr txBox="1">
            <a:spLocks noGrp="1"/>
          </p:cNvSpPr>
          <p:nvPr>
            <p:ph type="title" idx="7"/>
          </p:nvPr>
        </p:nvSpPr>
        <p:spPr>
          <a:xfrm>
            <a:off x="6464454" y="2837950"/>
            <a:ext cx="19389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Commissioner Court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6"/>
          <p:cNvSpPr txBox="1"/>
          <p:nvPr/>
        </p:nvSpPr>
        <p:spPr>
          <a:xfrm>
            <a:off x="2163100" y="3598100"/>
            <a:ext cx="6423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When searching for board members always remember the Golden Circle: the WHY, the HOW, and the WHAT!</a:t>
            </a:r>
            <a:endParaRPr sz="17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97" name="Google Shape;497;p56" descr="File:Target Corporation logo (vector).sv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023" y="904350"/>
            <a:ext cx="2408125" cy="24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56"/>
          <p:cNvSpPr txBox="1"/>
          <p:nvPr/>
        </p:nvSpPr>
        <p:spPr>
          <a:xfrm>
            <a:off x="1265822" y="1979687"/>
            <a:ext cx="8844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WHY</a:t>
            </a:r>
            <a:endParaRPr sz="1000" b="1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9" name="Google Shape;499;p56"/>
          <p:cNvSpPr txBox="1"/>
          <p:nvPr/>
        </p:nvSpPr>
        <p:spPr>
          <a:xfrm>
            <a:off x="1006542" y="1350862"/>
            <a:ext cx="12816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HOW</a:t>
            </a:r>
            <a:endParaRPr sz="1000" b="1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00" name="Google Shape;500;p56"/>
          <p:cNvSpPr txBox="1"/>
          <p:nvPr/>
        </p:nvSpPr>
        <p:spPr>
          <a:xfrm>
            <a:off x="1226825" y="2911625"/>
            <a:ext cx="8727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WHAT</a:t>
            </a:r>
            <a:endParaRPr sz="1000" b="1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7"/>
          <p:cNvSpPr txBox="1">
            <a:spLocks noGrp="1"/>
          </p:cNvSpPr>
          <p:nvPr>
            <p:ph type="title"/>
          </p:nvPr>
        </p:nvSpPr>
        <p:spPr>
          <a:xfrm rot="-864522">
            <a:off x="-235450" y="80499"/>
            <a:ext cx="4566848" cy="20182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>
                <a:highlight>
                  <a:srgbClr val="FF9900"/>
                </a:highlight>
                <a:latin typeface="Pacifico"/>
                <a:ea typeface="Pacifico"/>
                <a:cs typeface="Pacifico"/>
                <a:sym typeface="Pacifico"/>
              </a:rPr>
              <a:t>INSPIRE!</a:t>
            </a:r>
            <a:endParaRPr sz="5500" b="1">
              <a:highlight>
                <a:srgbClr val="FF9900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06" name="Google Shape;506;p57"/>
          <p:cNvSpPr txBox="1"/>
          <p:nvPr/>
        </p:nvSpPr>
        <p:spPr>
          <a:xfrm>
            <a:off x="302075" y="2571750"/>
            <a:ext cx="4011900" cy="20319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Great Leaders all INSPIRE:</a:t>
            </a:r>
            <a:endParaRPr sz="24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blic Sans"/>
              <a:buChar char="❏"/>
            </a:pPr>
            <a:r>
              <a:rPr lang="en" sz="24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APPLE</a:t>
            </a:r>
            <a:endParaRPr sz="24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blic Sans"/>
              <a:buChar char="❏"/>
            </a:pPr>
            <a:r>
              <a:rPr lang="en" sz="24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Martin Luther King</a:t>
            </a:r>
            <a:endParaRPr sz="24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blic Sans"/>
              <a:buChar char="❏"/>
            </a:pPr>
            <a:r>
              <a:rPr lang="en" sz="24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Wright Brothers</a:t>
            </a:r>
            <a:endParaRPr sz="24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blic Sans"/>
              <a:buChar char="❏"/>
            </a:pPr>
            <a:r>
              <a:rPr lang="en" sz="24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Ronald Reagan</a:t>
            </a:r>
            <a:endParaRPr sz="24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07" name="Google Shape;507;p5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9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Two criteria ranked in a survey by Mitch Ditkoff and Tim Moore of</a:t>
            </a:r>
            <a:r>
              <a:rPr lang="en" sz="1900" i="1"/>
              <a:t> Idea Champions</a:t>
            </a:r>
            <a:r>
              <a:rPr lang="en" sz="1900"/>
              <a:t>, Carolyn Allen of </a:t>
            </a:r>
            <a:r>
              <a:rPr lang="en" sz="1900" i="1"/>
              <a:t>Innovation Solution Center</a:t>
            </a:r>
            <a:r>
              <a:rPr lang="en" sz="1900"/>
              <a:t> and Dave Pollard of </a:t>
            </a:r>
            <a:r>
              <a:rPr lang="en" sz="1900" i="1"/>
              <a:t>Meeting of Minds </a:t>
            </a:r>
            <a:r>
              <a:rPr lang="en" sz="1900"/>
              <a:t>reveals that :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Enthusiasm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Open-mindedness</a:t>
            </a:r>
            <a:endParaRPr sz="19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Rank more important than: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Experience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Familiarity with team members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Reputation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8"/>
          <p:cNvSpPr txBox="1">
            <a:spLocks noGrp="1"/>
          </p:cNvSpPr>
          <p:nvPr>
            <p:ph type="title"/>
          </p:nvPr>
        </p:nvSpPr>
        <p:spPr>
          <a:xfrm>
            <a:off x="3456325" y="468828"/>
            <a:ext cx="5045100" cy="4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Open Meetings Act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Within 30 days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Open Meetings Act Training | Office of the Attorney General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CPS Volunteer Registration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Form C-105-0205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Confidentiality Statement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14 days from appointment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Background Checks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Department of Family Protective Services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Information Act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Not required, but I recommend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Public Information Act Training | Office of the Attorney General</a:t>
            </a:r>
            <a:endParaRPr sz="1700"/>
          </a:p>
        </p:txBody>
      </p:sp>
      <p:pic>
        <p:nvPicPr>
          <p:cNvPr id="513" name="Google Shape;513;p5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8018" r="8018"/>
          <a:stretch/>
        </p:blipFill>
        <p:spPr>
          <a:xfrm>
            <a:off x="396875" y="644975"/>
            <a:ext cx="3175500" cy="39084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9"/>
          <p:cNvSpPr txBox="1">
            <a:spLocks noGrp="1"/>
          </p:cNvSpPr>
          <p:nvPr>
            <p:ph type="title"/>
          </p:nvPr>
        </p:nvSpPr>
        <p:spPr>
          <a:xfrm>
            <a:off x="3165300" y="644975"/>
            <a:ext cx="5409600" cy="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FUNDING</a:t>
            </a:r>
            <a:endParaRPr/>
          </a:p>
        </p:txBody>
      </p:sp>
      <p:pic>
        <p:nvPicPr>
          <p:cNvPr id="519" name="Google Shape;519;p5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58" r="2758"/>
          <a:stretch/>
        </p:blipFill>
        <p:spPr>
          <a:xfrm>
            <a:off x="479675" y="644975"/>
            <a:ext cx="2685600" cy="2131800"/>
          </a:xfrm>
          <a:prstGeom prst="roundRect">
            <a:avLst>
              <a:gd name="adj" fmla="val 16667"/>
            </a:avLst>
          </a:prstGeom>
        </p:spPr>
      </p:pic>
      <p:sp>
        <p:nvSpPr>
          <p:cNvPr id="520" name="Google Shape;520;p59"/>
          <p:cNvSpPr txBox="1"/>
          <p:nvPr/>
        </p:nvSpPr>
        <p:spPr>
          <a:xfrm>
            <a:off x="3278675" y="1541525"/>
            <a:ext cx="54606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Comes from many different avenues: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➢"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County General Fund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➢"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County Juror Donations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➢"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Municipal Funds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➢"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School District Funds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➢"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TCCWB Specialty Licence Plates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➢"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CWB Fundraisers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➢"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Corporation or Foundation Grants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0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60"/>
          <p:cNvSpPr txBox="1">
            <a:spLocks noGrp="1"/>
          </p:cNvSpPr>
          <p:nvPr>
            <p:ph type="body" idx="2"/>
          </p:nvPr>
        </p:nvSpPr>
        <p:spPr>
          <a:xfrm>
            <a:off x="1452075" y="1101500"/>
            <a:ext cx="5819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Who do think of when I say HERO?</a:t>
            </a:r>
            <a:endParaRPr sz="5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1"/>
          <p:cNvSpPr txBox="1">
            <a:spLocks noGrp="1"/>
          </p:cNvSpPr>
          <p:nvPr>
            <p:ph type="title"/>
          </p:nvPr>
        </p:nvSpPr>
        <p:spPr>
          <a:xfrm>
            <a:off x="461500" y="1381400"/>
            <a:ext cx="8344200" cy="2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/>
              <a:t>Who do think of when I say HERO?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—-------------------------------------------------------------------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First responder? Moses? Yourself?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2"/>
          <p:cNvSpPr txBox="1">
            <a:spLocks noGrp="1"/>
          </p:cNvSpPr>
          <p:nvPr>
            <p:ph type="body" idx="1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2"/>
          <p:cNvSpPr txBox="1">
            <a:spLocks noGrp="1"/>
          </p:cNvSpPr>
          <p:nvPr>
            <p:ph type="body" idx="2"/>
          </p:nvPr>
        </p:nvSpPr>
        <p:spPr>
          <a:xfrm>
            <a:off x="1386600" y="1876550"/>
            <a:ext cx="6060600" cy="20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The PAST?</a:t>
            </a:r>
            <a:endParaRPr sz="7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3"/>
          <p:cNvSpPr txBox="1">
            <a:spLocks noGrp="1"/>
          </p:cNvSpPr>
          <p:nvPr>
            <p:ph type="title"/>
          </p:nvPr>
        </p:nvSpPr>
        <p:spPr>
          <a:xfrm>
            <a:off x="228600" y="714325"/>
            <a:ext cx="27546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or Who is a HERO?</a:t>
            </a:r>
            <a:endParaRPr/>
          </a:p>
        </p:txBody>
      </p:sp>
      <p:sp>
        <p:nvSpPr>
          <p:cNvPr id="543" name="Google Shape;543;p63"/>
          <p:cNvSpPr txBox="1"/>
          <p:nvPr/>
        </p:nvSpPr>
        <p:spPr>
          <a:xfrm>
            <a:off x="479750" y="4239075"/>
            <a:ext cx="7573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44" name="Google Shape;544;p63"/>
          <p:cNvSpPr txBox="1"/>
          <p:nvPr/>
        </p:nvSpPr>
        <p:spPr>
          <a:xfrm>
            <a:off x="3049975" y="3205875"/>
            <a:ext cx="5955000" cy="13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YES, WE RESPECT THE PAST. </a:t>
            </a:r>
            <a:endParaRPr sz="21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AT TIMES WE REVERE THE PAST. </a:t>
            </a:r>
            <a:endParaRPr sz="21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BUT WE CAN’T LIVE IN THE PAST.</a:t>
            </a:r>
            <a:endParaRPr sz="21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                                                            </a:t>
            </a:r>
            <a:r>
              <a:rPr lang="en" sz="8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Thom S. Rainer</a:t>
            </a:r>
            <a:endParaRPr sz="8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45" name="Google Shape;545;p63"/>
          <p:cNvSpPr txBox="1"/>
          <p:nvPr/>
        </p:nvSpPr>
        <p:spPr>
          <a:xfrm>
            <a:off x="3524725" y="570450"/>
            <a:ext cx="4997100" cy="3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●"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People/Board Members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●"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Fundraisers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●"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Policy and Procedures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●"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Vision and Mission Statements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●"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CPS  and DFPS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●"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Meeting Time and Place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●"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Commissioner’s Court members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●"/>
            </a:pPr>
            <a:r>
              <a:rPr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CBC</a:t>
            </a:r>
            <a:endParaRPr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4"/>
          <p:cNvSpPr txBox="1">
            <a:spLocks noGrp="1"/>
          </p:cNvSpPr>
          <p:nvPr>
            <p:ph type="title"/>
          </p:nvPr>
        </p:nvSpPr>
        <p:spPr>
          <a:xfrm>
            <a:off x="228600" y="714325"/>
            <a:ext cx="8075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me repeat it one more time…</a:t>
            </a:r>
            <a:endParaRPr/>
          </a:p>
        </p:txBody>
      </p:sp>
      <p:sp>
        <p:nvSpPr>
          <p:cNvPr id="551" name="Google Shape;551;p64"/>
          <p:cNvSpPr txBox="1"/>
          <p:nvPr/>
        </p:nvSpPr>
        <p:spPr>
          <a:xfrm>
            <a:off x="479750" y="4239075"/>
            <a:ext cx="7573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52" name="Google Shape;552;p64"/>
          <p:cNvSpPr txBox="1"/>
          <p:nvPr/>
        </p:nvSpPr>
        <p:spPr>
          <a:xfrm>
            <a:off x="2431100" y="2571750"/>
            <a:ext cx="6283500" cy="1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YES, WE RESPECT THE PAST. </a:t>
            </a:r>
            <a:endParaRPr sz="3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AT TIMES WE REVERE THE PAST. </a:t>
            </a:r>
            <a:endParaRPr sz="3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BUT WE CAN’T LIVE IN THE PAST.</a:t>
            </a:r>
            <a:endParaRPr sz="3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                                                                                                                                                                                               Thom S. Rainer</a:t>
            </a:r>
            <a:endParaRPr sz="8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5"/>
          <p:cNvSpPr txBox="1">
            <a:spLocks noGrp="1"/>
          </p:cNvSpPr>
          <p:nvPr>
            <p:ph type="title"/>
          </p:nvPr>
        </p:nvSpPr>
        <p:spPr>
          <a:xfrm>
            <a:off x="342750" y="391425"/>
            <a:ext cx="83442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How to be Successful 101:</a:t>
            </a:r>
            <a:endParaRPr sz="5300"/>
          </a:p>
        </p:txBody>
      </p:sp>
      <p:sp>
        <p:nvSpPr>
          <p:cNvPr id="558" name="Google Shape;558;p65"/>
          <p:cNvSpPr txBox="1">
            <a:spLocks noGrp="1"/>
          </p:cNvSpPr>
          <p:nvPr>
            <p:ph type="body" idx="2"/>
          </p:nvPr>
        </p:nvSpPr>
        <p:spPr>
          <a:xfrm>
            <a:off x="342750" y="1343925"/>
            <a:ext cx="8489400" cy="30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Regular Meetings with Communication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Good Inspired Board Members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Don’t Think Small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’</a:t>
            </a:r>
            <a:r>
              <a:rPr lang="en" sz="2000" i="1"/>
              <a:t>Don't be a Hero to the Past’</a:t>
            </a:r>
            <a:endParaRPr sz="2000" i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Include the Courts in your Efforts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Try not to Reinvent the Wheel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’</a:t>
            </a:r>
            <a:r>
              <a:rPr lang="en" sz="2000" i="1"/>
              <a:t>Don’t be a Hero to the Past’</a:t>
            </a:r>
            <a:endParaRPr sz="2000" i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Work/Play well with Others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Communicate</a:t>
            </a:r>
            <a:endParaRPr sz="2000"/>
          </a:p>
        </p:txBody>
      </p:sp>
      <p:pic>
        <p:nvPicPr>
          <p:cNvPr id="559" name="Google Shape;559;p65" descr="Success - Free of Charge Creative Commons Handwriting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0275" y="1804627"/>
            <a:ext cx="3146676" cy="2676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8"/>
          <p:cNvSpPr txBox="1">
            <a:spLocks noGrp="1"/>
          </p:cNvSpPr>
          <p:nvPr>
            <p:ph type="body" idx="4294967295"/>
          </p:nvPr>
        </p:nvSpPr>
        <p:spPr>
          <a:xfrm>
            <a:off x="5993850" y="4707425"/>
            <a:ext cx="29217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2"/>
          </p:nvPr>
        </p:nvSpPr>
        <p:spPr>
          <a:xfrm>
            <a:off x="498025" y="1049700"/>
            <a:ext cx="6060600" cy="30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Introduction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Goals &amp; Outcomes </a:t>
            </a:r>
            <a:endParaRPr sz="2900"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Key Processes </a:t>
            </a:r>
            <a:endParaRPr sz="2900"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How to be Successful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Next Steps</a:t>
            </a:r>
            <a:endParaRPr sz="2900"/>
          </a:p>
        </p:txBody>
      </p:sp>
      <p:pic>
        <p:nvPicPr>
          <p:cNvPr id="423" name="Google Shape;423;p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749" b="2749"/>
          <a:stretch/>
        </p:blipFill>
        <p:spPr>
          <a:xfrm>
            <a:off x="5244675" y="1184150"/>
            <a:ext cx="2936700" cy="2775207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8"/>
          <p:cNvSpPr txBox="1">
            <a:spLocks noGrp="1"/>
          </p:cNvSpPr>
          <p:nvPr>
            <p:ph type="title"/>
          </p:nvPr>
        </p:nvSpPr>
        <p:spPr>
          <a:xfrm>
            <a:off x="391925" y="537975"/>
            <a:ext cx="5546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Today’s Topics</a:t>
            </a:r>
            <a:endParaRPr sz="5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9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Please use this QR code to view this presentation.</a:t>
            </a:r>
            <a:endParaRPr sz="5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Thank you.</a:t>
            </a:r>
            <a:endParaRPr sz="5000"/>
          </a:p>
        </p:txBody>
      </p:sp>
      <p:pic>
        <p:nvPicPr>
          <p:cNvPr id="565" name="Google Shape;565;p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749" b="2749"/>
          <a:stretch/>
        </p:blipFill>
        <p:spPr>
          <a:xfrm>
            <a:off x="4994125" y="772075"/>
            <a:ext cx="3808800" cy="35993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7"/>
          <p:cNvSpPr txBox="1">
            <a:spLocks noGrp="1"/>
          </p:cNvSpPr>
          <p:nvPr>
            <p:ph type="title"/>
          </p:nvPr>
        </p:nvSpPr>
        <p:spPr>
          <a:xfrm>
            <a:off x="311700" y="507950"/>
            <a:ext cx="7135500" cy="41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Jason T Williams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Mills County Commissioner Precinct 4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Central Texas Council of Child Protection Board President, Region 7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Mills County Courthouse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P.O. Box 483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Goldthwaite, TX 76844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Courthouse: 325-648-2222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Cell: 325-451-0022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jason.williams@millscountytx.gov</a:t>
            </a:r>
            <a:endParaRPr sz="2000"/>
          </a:p>
        </p:txBody>
      </p:sp>
      <p:pic>
        <p:nvPicPr>
          <p:cNvPr id="571" name="Google Shape;571;p67" descr="File:County Seal of Mills County, State of Texas.svg - Wikimedia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2025" y="32725"/>
            <a:ext cx="1851976" cy="177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7" descr="Handprint Free Stock Photo - Public Domain Pictur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0038" y="2236700"/>
            <a:ext cx="1851975" cy="24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"/>
          <p:cNvSpPr txBox="1">
            <a:spLocks noGrp="1"/>
          </p:cNvSpPr>
          <p:nvPr>
            <p:ph type="body" idx="4294967295"/>
          </p:nvPr>
        </p:nvSpPr>
        <p:spPr>
          <a:xfrm>
            <a:off x="5993850" y="4707425"/>
            <a:ext cx="29217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430" name="Google Shape;430;p49"/>
          <p:cNvSpPr txBox="1">
            <a:spLocks noGrp="1"/>
          </p:cNvSpPr>
          <p:nvPr>
            <p:ph type="body" idx="2"/>
          </p:nvPr>
        </p:nvSpPr>
        <p:spPr>
          <a:xfrm>
            <a:off x="839700" y="73475"/>
            <a:ext cx="7242900" cy="49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 i="1"/>
              <a:t>Who am I? </a:t>
            </a:r>
            <a:r>
              <a:rPr lang="en" sz="3300" i="1" u="sng"/>
              <a:t>Jason Williams</a:t>
            </a:r>
            <a:endParaRPr sz="3300" i="1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Husband and Father of Four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New Grandfather (PAPPY)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County Commissioner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Elected 2011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Restarted CWB in 2021 for Mills County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Region 7 Board President 2024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TCCWB Board delegate 2022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TCCWB Board Vice President 2024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Rancher and Avid Outdoorsmen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A Christian</a:t>
            </a:r>
            <a:endParaRPr/>
          </a:p>
        </p:txBody>
      </p:sp>
      <p:sp>
        <p:nvSpPr>
          <p:cNvPr id="431" name="Google Shape;431;p49"/>
          <p:cNvSpPr txBox="1">
            <a:spLocks noGrp="1"/>
          </p:cNvSpPr>
          <p:nvPr>
            <p:ph type="sldNum" idx="4294967295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"/>
          <p:cNvSpPr txBox="1">
            <a:spLocks noGrp="1"/>
          </p:cNvSpPr>
          <p:nvPr>
            <p:ph type="title"/>
          </p:nvPr>
        </p:nvSpPr>
        <p:spPr>
          <a:xfrm>
            <a:off x="228600" y="484950"/>
            <a:ext cx="8686800" cy="4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LGC Sec.264.005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The Commissioner’s Court </a:t>
            </a:r>
            <a:r>
              <a:rPr lang="en" sz="2000" u="sng"/>
              <a:t>MAY</a:t>
            </a:r>
            <a:r>
              <a:rPr lang="en" sz="2000"/>
              <a:t> appoint a CWB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Board </a:t>
            </a:r>
            <a:r>
              <a:rPr lang="en" sz="2000" b="1"/>
              <a:t>shall</a:t>
            </a:r>
            <a:r>
              <a:rPr lang="en" sz="2000"/>
              <a:t> have not less than 7 members and not more than 15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Members serve at will of the CC with no compensation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Two or more counties may establish a board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The Board </a:t>
            </a:r>
            <a:r>
              <a:rPr lang="en" sz="2000" b="1"/>
              <a:t>shall</a:t>
            </a:r>
            <a:r>
              <a:rPr lang="en" sz="2000"/>
              <a:t> select a presiding officer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The Local board is a government unit 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 b="1"/>
              <a:t>Shall</a:t>
            </a:r>
            <a:r>
              <a:rPr lang="en" sz="2000"/>
              <a:t> follow the LGC information act and/or the open meeting act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 CC </a:t>
            </a:r>
            <a:r>
              <a:rPr lang="en" sz="2000" i="1" u="sng"/>
              <a:t>MAY</a:t>
            </a:r>
            <a:r>
              <a:rPr lang="en" sz="2000"/>
              <a:t> appropriate funds.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The CWB </a:t>
            </a:r>
            <a:r>
              <a:rPr lang="en" sz="2000" i="1" u="sng"/>
              <a:t>MAY</a:t>
            </a:r>
            <a:r>
              <a:rPr lang="en" sz="2000" i="1"/>
              <a:t> </a:t>
            </a:r>
            <a:r>
              <a:rPr lang="en" sz="2000"/>
              <a:t> provide service and support of all children without regard to immigration status.</a:t>
            </a:r>
            <a:endParaRPr sz="1400"/>
          </a:p>
        </p:txBody>
      </p:sp>
      <p:sp>
        <p:nvSpPr>
          <p:cNvPr id="437" name="Google Shape;437;p50"/>
          <p:cNvSpPr txBox="1">
            <a:spLocks noGrp="1"/>
          </p:cNvSpPr>
          <p:nvPr>
            <p:ph type="title"/>
          </p:nvPr>
        </p:nvSpPr>
        <p:spPr>
          <a:xfrm>
            <a:off x="285475" y="-153270"/>
            <a:ext cx="7227900" cy="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County Boards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1"/>
          <p:cNvSpPr txBox="1">
            <a:spLocks noGrp="1"/>
          </p:cNvSpPr>
          <p:nvPr>
            <p:ph type="title"/>
          </p:nvPr>
        </p:nvSpPr>
        <p:spPr>
          <a:xfrm>
            <a:off x="958050" y="3465325"/>
            <a:ext cx="7227900" cy="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N502 FORM -4510NFCCWS</a:t>
            </a:r>
            <a:endParaRPr/>
          </a:p>
        </p:txBody>
      </p:sp>
      <p:pic>
        <p:nvPicPr>
          <p:cNvPr id="443" name="Google Shape;443;p5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918" r="6918"/>
          <a:stretch/>
        </p:blipFill>
        <p:spPr>
          <a:xfrm>
            <a:off x="5802300" y="574925"/>
            <a:ext cx="2685600" cy="2131800"/>
          </a:xfrm>
          <a:prstGeom prst="roundRect">
            <a:avLst>
              <a:gd name="adj" fmla="val 16667"/>
            </a:avLst>
          </a:prstGeom>
        </p:spPr>
      </p:pic>
      <p:pic>
        <p:nvPicPr>
          <p:cNvPr id="444" name="Google Shape;444;p5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8018" r="8018"/>
          <a:stretch/>
        </p:blipFill>
        <p:spPr>
          <a:xfrm>
            <a:off x="479679" y="582650"/>
            <a:ext cx="2685600" cy="2131800"/>
          </a:xfrm>
          <a:prstGeom prst="roundRect">
            <a:avLst>
              <a:gd name="adj" fmla="val 16667"/>
            </a:avLst>
          </a:prstGeom>
        </p:spPr>
      </p:pic>
      <p:sp>
        <p:nvSpPr>
          <p:cNvPr id="445" name="Google Shape;445;p51"/>
          <p:cNvSpPr txBox="1">
            <a:spLocks noGrp="1"/>
          </p:cNvSpPr>
          <p:nvPr>
            <p:ph type="title" idx="5"/>
          </p:nvPr>
        </p:nvSpPr>
        <p:spPr>
          <a:xfrm>
            <a:off x="6175650" y="2767900"/>
            <a:ext cx="19389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COUNTY</a:t>
            </a:r>
            <a:endParaRPr/>
          </a:p>
        </p:txBody>
      </p:sp>
      <p:sp>
        <p:nvSpPr>
          <p:cNvPr id="446" name="Google Shape;446;p51"/>
          <p:cNvSpPr txBox="1">
            <a:spLocks noGrp="1"/>
          </p:cNvSpPr>
          <p:nvPr>
            <p:ph type="title" idx="7"/>
          </p:nvPr>
        </p:nvSpPr>
        <p:spPr>
          <a:xfrm>
            <a:off x="853025" y="2775625"/>
            <a:ext cx="19389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Department of Family and Protective Services (DFPS)</a:t>
            </a:r>
            <a:endParaRPr/>
          </a:p>
        </p:txBody>
      </p:sp>
      <p:sp>
        <p:nvSpPr>
          <p:cNvPr id="447" name="Google Shape;447;p51"/>
          <p:cNvSpPr txBox="1"/>
          <p:nvPr/>
        </p:nvSpPr>
        <p:spPr>
          <a:xfrm>
            <a:off x="3360900" y="1496075"/>
            <a:ext cx="24414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0000"/>
                </a:solidFill>
                <a:highlight>
                  <a:schemeClr val="accent5"/>
                </a:highlight>
                <a:latin typeface="Public Sans"/>
                <a:ea typeface="Public Sans"/>
                <a:cs typeface="Public Sans"/>
                <a:sym typeface="Public Sans"/>
              </a:rPr>
              <a:t>AGREEMENT</a:t>
            </a:r>
            <a:endParaRPr sz="2900" b="1">
              <a:solidFill>
                <a:srgbClr val="FF0000"/>
              </a:solidFill>
              <a:highlight>
                <a:schemeClr val="accent5"/>
              </a:highlight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48" name="Google Shape;448;p51"/>
          <p:cNvSpPr txBox="1"/>
          <p:nvPr/>
        </p:nvSpPr>
        <p:spPr>
          <a:xfrm>
            <a:off x="1829500" y="4013125"/>
            <a:ext cx="52374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County Child Welfare Service Non-financial Agreement, 7 year agreement</a:t>
            </a:r>
            <a:endParaRPr sz="1600" i="1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449" name="Google Shape;449;p51"/>
          <p:cNvCxnSpPr/>
          <p:nvPr/>
        </p:nvCxnSpPr>
        <p:spPr>
          <a:xfrm>
            <a:off x="3653538" y="2571750"/>
            <a:ext cx="16605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0" name="Google Shape;450;p51"/>
          <p:cNvCxnSpPr/>
          <p:nvPr/>
        </p:nvCxnSpPr>
        <p:spPr>
          <a:xfrm rot="10800000">
            <a:off x="3762100" y="1239875"/>
            <a:ext cx="1372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1" name="Google Shape;451;p51"/>
          <p:cNvSpPr txBox="1"/>
          <p:nvPr/>
        </p:nvSpPr>
        <p:spPr>
          <a:xfrm>
            <a:off x="3602550" y="2015687"/>
            <a:ext cx="19389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(bilateral contract)</a:t>
            </a:r>
            <a:endParaRPr sz="1600" i="1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2"/>
          <p:cNvSpPr txBox="1">
            <a:spLocks noGrp="1"/>
          </p:cNvSpPr>
          <p:nvPr>
            <p:ph type="title"/>
          </p:nvPr>
        </p:nvSpPr>
        <p:spPr>
          <a:xfrm>
            <a:off x="228600" y="732600"/>
            <a:ext cx="4281900" cy="3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Find 7 willing members , up to 15.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Turn members name into the County Commissioner’s Court for approval.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Background checks on the board members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Volunteer Application Form C: 105-0250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Volunteer Confidentiality Agreement Form C: 105-0251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Turn into DFPS representative.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Training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Open meeting Act ( 30 days) GC Sec. 51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Public Information Act</a:t>
            </a:r>
            <a:endParaRPr sz="1700"/>
          </a:p>
        </p:txBody>
      </p:sp>
      <p:sp>
        <p:nvSpPr>
          <p:cNvPr id="457" name="Google Shape;457;p52"/>
          <p:cNvSpPr txBox="1">
            <a:spLocks noGrp="1"/>
          </p:cNvSpPr>
          <p:nvPr>
            <p:ph type="title"/>
          </p:nvPr>
        </p:nvSpPr>
        <p:spPr>
          <a:xfrm>
            <a:off x="285475" y="-153270"/>
            <a:ext cx="7227900" cy="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Setting up a Board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58" name="Google Shape;458;p52"/>
          <p:cNvSpPr txBox="1">
            <a:spLocks noGrp="1"/>
          </p:cNvSpPr>
          <p:nvPr>
            <p:ph type="title"/>
          </p:nvPr>
        </p:nvSpPr>
        <p:spPr>
          <a:xfrm>
            <a:off x="4345350" y="693275"/>
            <a:ext cx="4633500" cy="3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 Board shall create Bylaws to be approved by the Commissioner’s Court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Mission Statement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Vision Statement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Membership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Job Descriptions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Fixed Meeting Dates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Term  and Amendments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Finances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501(c) (3)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County FIN —County Auditor or Treasure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3"/>
          <p:cNvSpPr txBox="1">
            <a:spLocks noGrp="1"/>
          </p:cNvSpPr>
          <p:nvPr>
            <p:ph type="title"/>
          </p:nvPr>
        </p:nvSpPr>
        <p:spPr>
          <a:xfrm>
            <a:off x="285425" y="18306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What We Do</a:t>
            </a:r>
            <a:endParaRPr sz="3500"/>
          </a:p>
        </p:txBody>
      </p:sp>
      <p:sp>
        <p:nvSpPr>
          <p:cNvPr id="464" name="Google Shape;464;p53"/>
          <p:cNvSpPr txBox="1">
            <a:spLocks noGrp="1"/>
          </p:cNvSpPr>
          <p:nvPr>
            <p:ph type="body" idx="2"/>
          </p:nvPr>
        </p:nvSpPr>
        <p:spPr>
          <a:xfrm>
            <a:off x="4939500" y="0"/>
            <a:ext cx="38370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Work independently or in collaboration with “rainbow rooms”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Support Holidays for children and workers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Provide Support for Families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Sponsor public awareness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Coordinate with Courts and Judges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Adhere to Community’s needs</a:t>
            </a:r>
            <a:endParaRPr sz="1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Lobby for laws concerning the protection of our children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4"/>
          <p:cNvSpPr txBox="1">
            <a:spLocks noGrp="1"/>
          </p:cNvSpPr>
          <p:nvPr>
            <p:ph type="title"/>
          </p:nvPr>
        </p:nvSpPr>
        <p:spPr>
          <a:xfrm>
            <a:off x="396875" y="3304350"/>
            <a:ext cx="8379900" cy="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FF"/>
                </a:solidFill>
              </a:rPr>
              <a:t>‘</a:t>
            </a:r>
            <a:r>
              <a:rPr lang="en" sz="2100">
                <a:solidFill>
                  <a:srgbClr val="0000FF"/>
                </a:solidFill>
              </a:rPr>
              <a:t>people don’t buy </a:t>
            </a:r>
            <a:r>
              <a:rPr lang="en" sz="2100" u="sng">
                <a:solidFill>
                  <a:srgbClr val="0000FF"/>
                </a:solidFill>
              </a:rPr>
              <a:t>WHAT</a:t>
            </a:r>
            <a:r>
              <a:rPr lang="en" sz="2100">
                <a:solidFill>
                  <a:srgbClr val="0000FF"/>
                </a:solidFill>
              </a:rPr>
              <a:t>; you do; they buy </a:t>
            </a:r>
            <a:r>
              <a:rPr lang="en" sz="2100" u="sng">
                <a:solidFill>
                  <a:srgbClr val="0000FF"/>
                </a:solidFill>
              </a:rPr>
              <a:t>WHY</a:t>
            </a:r>
            <a:r>
              <a:rPr lang="en" sz="2100">
                <a:solidFill>
                  <a:srgbClr val="0000FF"/>
                </a:solidFill>
              </a:rPr>
              <a:t>; you do it!</a:t>
            </a:r>
            <a:r>
              <a:rPr lang="en" sz="3900">
                <a:solidFill>
                  <a:srgbClr val="0000FF"/>
                </a:solidFill>
              </a:rPr>
              <a:t>’</a:t>
            </a:r>
            <a:endParaRPr sz="3900">
              <a:solidFill>
                <a:srgbClr val="0000FF"/>
              </a:solidFill>
            </a:endParaRPr>
          </a:p>
        </p:txBody>
      </p:sp>
      <p:pic>
        <p:nvPicPr>
          <p:cNvPr id="470" name="Google Shape;470;p5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018" r="8018"/>
          <a:stretch/>
        </p:blipFill>
        <p:spPr>
          <a:xfrm>
            <a:off x="396875" y="644975"/>
            <a:ext cx="2685600" cy="2131800"/>
          </a:xfrm>
          <a:prstGeom prst="roundRect">
            <a:avLst>
              <a:gd name="adj" fmla="val 16667"/>
            </a:avLst>
          </a:prstGeom>
        </p:spPr>
      </p:pic>
      <p:pic>
        <p:nvPicPr>
          <p:cNvPr id="471" name="Google Shape;471;p5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8123" r="8123"/>
          <a:stretch/>
        </p:blipFill>
        <p:spPr>
          <a:xfrm>
            <a:off x="3243990" y="644975"/>
            <a:ext cx="2685600" cy="2131800"/>
          </a:xfrm>
          <a:prstGeom prst="roundRect">
            <a:avLst>
              <a:gd name="adj" fmla="val 16667"/>
            </a:avLst>
          </a:prstGeom>
        </p:spPr>
      </p:pic>
      <p:pic>
        <p:nvPicPr>
          <p:cNvPr id="472" name="Google Shape;472;p54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6814" r="6822"/>
          <a:stretch/>
        </p:blipFill>
        <p:spPr>
          <a:xfrm>
            <a:off x="6091104" y="644975"/>
            <a:ext cx="2685600" cy="2131800"/>
          </a:xfrm>
          <a:prstGeom prst="roundRect">
            <a:avLst>
              <a:gd name="adj" fmla="val 16667"/>
            </a:avLst>
          </a:prstGeom>
        </p:spPr>
      </p:pic>
      <p:sp>
        <p:nvSpPr>
          <p:cNvPr id="473" name="Google Shape;473;p54"/>
          <p:cNvSpPr txBox="1">
            <a:spLocks noGrp="1"/>
          </p:cNvSpPr>
          <p:nvPr>
            <p:ph type="title" idx="5"/>
          </p:nvPr>
        </p:nvSpPr>
        <p:spPr>
          <a:xfrm>
            <a:off x="770225" y="2837950"/>
            <a:ext cx="19389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GROWTH</a:t>
            </a:r>
            <a:endParaRPr/>
          </a:p>
        </p:txBody>
      </p:sp>
      <p:sp>
        <p:nvSpPr>
          <p:cNvPr id="474" name="Google Shape;474;p54"/>
          <p:cNvSpPr txBox="1">
            <a:spLocks noGrp="1"/>
          </p:cNvSpPr>
          <p:nvPr>
            <p:ph type="title" idx="6"/>
          </p:nvPr>
        </p:nvSpPr>
        <p:spPr>
          <a:xfrm>
            <a:off x="3602700" y="2837950"/>
            <a:ext cx="19389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AWARENESS</a:t>
            </a:r>
            <a:endParaRPr/>
          </a:p>
        </p:txBody>
      </p:sp>
      <p:sp>
        <p:nvSpPr>
          <p:cNvPr id="475" name="Google Shape;475;p54"/>
          <p:cNvSpPr txBox="1">
            <a:spLocks noGrp="1"/>
          </p:cNvSpPr>
          <p:nvPr>
            <p:ph type="title" idx="7"/>
          </p:nvPr>
        </p:nvSpPr>
        <p:spPr>
          <a:xfrm>
            <a:off x="6464454" y="2837950"/>
            <a:ext cx="19389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5"/>
          <p:cNvSpPr txBox="1">
            <a:spLocks noGrp="1"/>
          </p:cNvSpPr>
          <p:nvPr>
            <p:ph type="body" idx="4294967295"/>
          </p:nvPr>
        </p:nvSpPr>
        <p:spPr>
          <a:xfrm>
            <a:off x="5993850" y="4707525"/>
            <a:ext cx="29217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481" name="Google Shape;481;p55"/>
          <p:cNvSpPr txBox="1">
            <a:spLocks noGrp="1"/>
          </p:cNvSpPr>
          <p:nvPr>
            <p:ph type="title"/>
          </p:nvPr>
        </p:nvSpPr>
        <p:spPr>
          <a:xfrm>
            <a:off x="285475" y="-50400"/>
            <a:ext cx="7227900" cy="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Intended Audience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82" name="Google Shape;482;p5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390" r="2390"/>
          <a:stretch/>
        </p:blipFill>
        <p:spPr>
          <a:xfrm>
            <a:off x="285475" y="644975"/>
            <a:ext cx="2796900" cy="2468400"/>
          </a:xfrm>
          <a:prstGeom prst="roundRect">
            <a:avLst>
              <a:gd name="adj" fmla="val 16667"/>
            </a:avLst>
          </a:prstGeom>
        </p:spPr>
      </p:pic>
      <p:pic>
        <p:nvPicPr>
          <p:cNvPr id="483" name="Google Shape;483;p5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4569" r="14569"/>
          <a:stretch/>
        </p:blipFill>
        <p:spPr>
          <a:xfrm>
            <a:off x="3243938" y="2009975"/>
            <a:ext cx="2685600" cy="2303700"/>
          </a:xfrm>
          <a:prstGeom prst="roundRect">
            <a:avLst>
              <a:gd name="adj" fmla="val 16667"/>
            </a:avLst>
          </a:prstGeom>
        </p:spPr>
      </p:pic>
      <p:pic>
        <p:nvPicPr>
          <p:cNvPr id="484" name="Google Shape;484;p55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2758" r="2758"/>
          <a:stretch/>
        </p:blipFill>
        <p:spPr>
          <a:xfrm>
            <a:off x="6091100" y="644975"/>
            <a:ext cx="2796900" cy="2367000"/>
          </a:xfrm>
          <a:prstGeom prst="roundRect">
            <a:avLst>
              <a:gd name="adj" fmla="val 16667"/>
            </a:avLst>
          </a:prstGeom>
        </p:spPr>
      </p:pic>
      <p:sp>
        <p:nvSpPr>
          <p:cNvPr id="485" name="Google Shape;485;p55"/>
          <p:cNvSpPr txBox="1">
            <a:spLocks noGrp="1"/>
          </p:cNvSpPr>
          <p:nvPr>
            <p:ph type="title" idx="5"/>
          </p:nvPr>
        </p:nvSpPr>
        <p:spPr>
          <a:xfrm>
            <a:off x="674312" y="3183967"/>
            <a:ext cx="2019300" cy="3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Government Inities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55"/>
          <p:cNvSpPr txBox="1">
            <a:spLocks noGrp="1"/>
          </p:cNvSpPr>
          <p:nvPr>
            <p:ph type="title" idx="6"/>
          </p:nvPr>
        </p:nvSpPr>
        <p:spPr>
          <a:xfrm>
            <a:off x="3602648" y="4379855"/>
            <a:ext cx="1938900" cy="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Local Board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55"/>
          <p:cNvSpPr txBox="1">
            <a:spLocks noGrp="1"/>
          </p:cNvSpPr>
          <p:nvPr>
            <p:ph type="title" idx="7"/>
          </p:nvPr>
        </p:nvSpPr>
        <p:spPr>
          <a:xfrm>
            <a:off x="6479923" y="3079919"/>
            <a:ext cx="2019300" cy="3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The Collaborators</a:t>
            </a:r>
            <a:endParaRPr/>
          </a:p>
        </p:txBody>
      </p:sp>
      <p:sp>
        <p:nvSpPr>
          <p:cNvPr id="488" name="Google Shape;488;p55"/>
          <p:cNvSpPr txBox="1">
            <a:spLocks noGrp="1"/>
          </p:cNvSpPr>
          <p:nvPr>
            <p:ph type="sldNum" idx="4294967295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Employee Orientation &amp; Training">
  <a:themeElements>
    <a:clrScheme name="Simple Light">
      <a:dk1>
        <a:srgbClr val="000000"/>
      </a:dk1>
      <a:lt1>
        <a:srgbClr val="FBF8F4"/>
      </a:lt1>
      <a:dk2>
        <a:srgbClr val="4B917D"/>
      </a:dk2>
      <a:lt2>
        <a:srgbClr val="DAFEA4"/>
      </a:lt2>
      <a:accent1>
        <a:srgbClr val="A0C7FE"/>
      </a:accent1>
      <a:accent2>
        <a:srgbClr val="E0E0E0"/>
      </a:accent2>
      <a:accent3>
        <a:srgbClr val="BDE6DB"/>
      </a:accent3>
      <a:accent4>
        <a:srgbClr val="F7FDD7"/>
      </a:accent4>
      <a:accent5>
        <a:srgbClr val="FFFFFF"/>
      </a:accent5>
      <a:accent6>
        <a:srgbClr val="3F8BA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Microsoft Office PowerPoint</Application>
  <PresentationFormat>On-screen Show (16:9)</PresentationFormat>
  <Paragraphs>183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Public Sans Medium</vt:lpstr>
      <vt:lpstr>Public Sans Light</vt:lpstr>
      <vt:lpstr>Pacifico</vt:lpstr>
      <vt:lpstr>Public Sans</vt:lpstr>
      <vt:lpstr>New Employee Orientation &amp; Training</vt:lpstr>
      <vt:lpstr>Welcome to the Texas Council of Child Welfare Board (TCWB) Conference  </vt:lpstr>
      <vt:lpstr>Today’s Topics</vt:lpstr>
      <vt:lpstr>PowerPoint Presentation</vt:lpstr>
      <vt:lpstr>LGC Sec.264.005 The Commissioner’s Court MAY appoint a CWB Board shall have not less than 7 members and not more than 15 Members serve at will of the CC with no compensation Two or more counties may establish a board The Board shall select a presiding officer The Local board is a government unit  Shall follow the LGC information act and/or the open meeting act A CC MAY appropriate funds. The CWB MAY  provide service and support of all children without regard to immigration status.</vt:lpstr>
      <vt:lpstr>N502 FORM -4510NFCCWS</vt:lpstr>
      <vt:lpstr>Find 7 willing members , up to 15. Turn members name into the County Commissioner’s Court for approval. Background checks on the board members Volunteer Application Form C: 105-0250 Volunteer Confidentiality Agreement Form C: 105-0251 Turn into DFPS representative. Training Open meeting Act ( 30 days) GC Sec. 51 Public Information Act</vt:lpstr>
      <vt:lpstr>What We Do</vt:lpstr>
      <vt:lpstr>‘people don’t buy WHAT; you do; they buy WHY; you do it!’</vt:lpstr>
      <vt:lpstr>Intended Audience</vt:lpstr>
      <vt:lpstr>Membership Retired Teachers Nurses Elected Officials and/or Spouses Law Enforcement Spouses Church Leaders Retired CPS/DFPS Employees</vt:lpstr>
      <vt:lpstr>INSPIRE!</vt:lpstr>
      <vt:lpstr>Open Meetings Act Within 30 days Open Meetings Act Training | Office of the Attorney General CPS Volunteer Registration Form C-105-0205 Confidentiality Statement 14 days from appointment Background Checks Department of Family Protective Services Information Act Not required, but I recommend Public Information Act Training | Office of the Attorney General</vt:lpstr>
      <vt:lpstr>FUNDING</vt:lpstr>
      <vt:lpstr>PowerPoint Presentation</vt:lpstr>
      <vt:lpstr>Who do think of when I say HERO?           —-------------------------------------------------------------------  First responder? Moses? Yourself?  </vt:lpstr>
      <vt:lpstr>PowerPoint Presentation</vt:lpstr>
      <vt:lpstr>What or Who is a HERO?</vt:lpstr>
      <vt:lpstr>Let me repeat it one more time…</vt:lpstr>
      <vt:lpstr>How to be Successful 101:</vt:lpstr>
      <vt:lpstr>Please use this QR code to view this presentation.  Thank you.</vt:lpstr>
      <vt:lpstr>Jason T Williams Mills County Commissioner Precinct 4 Central Texas Council of Child Protection Board President, Region 7  Mills County Courthouse P.O. Box 483 Goldthwaite, TX 76844  Courthouse: 325-648-2222 Cell: 325-451-0022  jason.williams@millscountytx.gov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Diane Anderson - Glover</cp:lastModifiedBy>
  <cp:revision>1</cp:revision>
  <dcterms:modified xsi:type="dcterms:W3CDTF">2025-03-05T14:42:50Z</dcterms:modified>
</cp:coreProperties>
</file>